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75" r:id="rId4"/>
    <p:sldId id="258" r:id="rId5"/>
    <p:sldId id="266" r:id="rId6"/>
    <p:sldId id="267" r:id="rId7"/>
    <p:sldId id="259" r:id="rId8"/>
    <p:sldId id="260" r:id="rId9"/>
    <p:sldId id="261" r:id="rId10"/>
    <p:sldId id="269" r:id="rId11"/>
    <p:sldId id="270" r:id="rId12"/>
    <p:sldId id="271" r:id="rId13"/>
    <p:sldId id="272" r:id="rId14"/>
    <p:sldId id="273" r:id="rId15"/>
    <p:sldId id="268" r:id="rId16"/>
    <p:sldId id="274" r:id="rId17"/>
    <p:sldId id="282" r:id="rId18"/>
    <p:sldId id="283" r:id="rId19"/>
    <p:sldId id="281" r:id="rId20"/>
    <p:sldId id="284" r:id="rId21"/>
    <p:sldId id="280" r:id="rId22"/>
    <p:sldId id="285" r:id="rId23"/>
    <p:sldId id="279" r:id="rId24"/>
    <p:sldId id="286" r:id="rId25"/>
    <p:sldId id="293" r:id="rId26"/>
    <p:sldId id="264" r:id="rId27"/>
    <p:sldId id="276" r:id="rId28"/>
    <p:sldId id="277" r:id="rId29"/>
    <p:sldId id="278" r:id="rId30"/>
    <p:sldId id="287" r:id="rId31"/>
    <p:sldId id="288" r:id="rId32"/>
    <p:sldId id="289" r:id="rId33"/>
    <p:sldId id="290" r:id="rId34"/>
    <p:sldId id="291" r:id="rId35"/>
    <p:sldId id="292" r:id="rId36"/>
    <p:sldId id="265" r:id="rId37"/>
    <p:sldId id="294" r:id="rId38"/>
    <p:sldId id="295" r:id="rId39"/>
    <p:sldId id="297" r:id="rId40"/>
    <p:sldId id="309" r:id="rId41"/>
    <p:sldId id="298" r:id="rId42"/>
    <p:sldId id="310" r:id="rId43"/>
    <p:sldId id="299" r:id="rId44"/>
    <p:sldId id="311" r:id="rId45"/>
    <p:sldId id="300" r:id="rId46"/>
    <p:sldId id="312" r:id="rId47"/>
    <p:sldId id="301" r:id="rId48"/>
    <p:sldId id="313" r:id="rId49"/>
    <p:sldId id="302" r:id="rId50"/>
    <p:sldId id="319" r:id="rId51"/>
    <p:sldId id="329" r:id="rId52"/>
    <p:sldId id="303" r:id="rId53"/>
    <p:sldId id="315" r:id="rId54"/>
    <p:sldId id="304" r:id="rId55"/>
    <p:sldId id="316" r:id="rId56"/>
    <p:sldId id="305" r:id="rId57"/>
    <p:sldId id="317" r:id="rId58"/>
    <p:sldId id="318" r:id="rId59"/>
    <p:sldId id="306" r:id="rId60"/>
    <p:sldId id="321" r:id="rId61"/>
    <p:sldId id="322" r:id="rId62"/>
    <p:sldId id="323" r:id="rId63"/>
    <p:sldId id="324" r:id="rId64"/>
    <p:sldId id="325" r:id="rId65"/>
    <p:sldId id="326" r:id="rId66"/>
    <p:sldId id="327" r:id="rId67"/>
    <p:sldId id="328" r:id="rId68"/>
    <p:sldId id="320" r:id="rId69"/>
    <p:sldId id="330" r:id="rId70"/>
    <p:sldId id="331" r:id="rId71"/>
    <p:sldId id="332" r:id="rId72"/>
    <p:sldId id="333" r:id="rId73"/>
    <p:sldId id="336" r:id="rId74"/>
    <p:sldId id="337" r:id="rId75"/>
    <p:sldId id="335" r:id="rId76"/>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15BC6D-C5AE-44E2-8F2E-A26A3FE0860B}" v="113" dt="2022-08-02T11:26:43.822"/>
    <p1510:client id="{2AC8EE54-2ACA-46D9-BD9E-990B9B300EA6}" v="672" dt="2022-07-01T12:57:09.001"/>
    <p1510:client id="{2B7665EA-A07B-425D-B162-B42207DC0726}" v="2" dt="2022-07-20T10:57:45.928"/>
    <p1510:client id="{42313066-3D31-4AD3-8EC5-C5527AA6DA50}" v="912" dt="2022-07-01T11:04:37.058"/>
    <p1510:client id="{4501819E-BEEA-4314-92BF-06B73824298C}" v="44" dt="2022-05-13T07:13:24.346"/>
    <p1510:client id="{599076FE-0A37-4A11-BA83-6E8789B3C8FA}" v="1" dt="2022-07-04T08:03:50.338"/>
    <p1510:client id="{5F8A83BB-9BCA-4B93-810B-7933B57CBD5E}" v="4" dt="2022-06-09T19:18:45.096"/>
    <p1510:client id="{6F97E91C-0B61-4A08-BBF4-0A49C7C77EE7}" v="625" dt="2022-07-04T08:11:18.091"/>
    <p1510:client id="{738E0E1A-236C-47AA-A9C8-CA7CCD685BDC}" v="40" dt="2022-05-04T13:16:36.183"/>
    <p1510:client id="{743E3051-05EC-4E93-99C0-839BECCF56CC}" v="352" dt="2022-05-11T06:53:59.615"/>
    <p1510:client id="{746640E4-FD6B-4A29-BDBD-1CF3373680F2}" v="59" dt="2022-05-13T06:51:50.942"/>
    <p1510:client id="{89003077-8215-4B84-B2EA-94A6DC6E60FC}" v="3" dt="2023-02-24T05:36:19.513"/>
    <p1510:client id="{AA154A78-5DF1-49E5-AB2E-8AB7DDD9E245}" v="600" dt="2022-07-06T07:36:36.123"/>
    <p1510:client id="{B51894A5-9C34-445A-9F2F-358746F27D6A}" v="420" dt="2022-07-14T12:35:14.515"/>
    <p1510:client id="{CE8E59F2-9A14-409B-8317-9332B261159B}" v="108" dt="2022-05-06T10:44:29.784"/>
    <p1510:client id="{E73ECCB0-04AC-4C99-BC2F-AB3D0FDCE9D9}" v="413" dt="2022-07-15T07:36:08.246"/>
    <p1510:client id="{F410F265-3B8A-4730-A4B0-F51909DC9813}" v="696" dt="2022-07-15T07:24:24.5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iram Cummaragunta" userId="b3ad2314ebbe9148" providerId="Windows Live" clId="Web-{E73ECCB0-04AC-4C99-BC2F-AB3D0FDCE9D9}"/>
    <pc:docChg chg="addSld modSld">
      <pc:chgData name="Sriram Cummaragunta" userId="b3ad2314ebbe9148" providerId="Windows Live" clId="Web-{E73ECCB0-04AC-4C99-BC2F-AB3D0FDCE9D9}" dt="2022-07-15T07:36:03.589" v="364" actId="20577"/>
      <pc:docMkLst>
        <pc:docMk/>
      </pc:docMkLst>
      <pc:sldChg chg="modSp">
        <pc:chgData name="Sriram Cummaragunta" userId="b3ad2314ebbe9148" providerId="Windows Live" clId="Web-{E73ECCB0-04AC-4C99-BC2F-AB3D0FDCE9D9}" dt="2022-07-15T07:28:57.170" v="16" actId="20577"/>
        <pc:sldMkLst>
          <pc:docMk/>
          <pc:sldMk cId="1078097276" sldId="331"/>
        </pc:sldMkLst>
        <pc:spChg chg="mod">
          <ac:chgData name="Sriram Cummaragunta" userId="b3ad2314ebbe9148" providerId="Windows Live" clId="Web-{E73ECCB0-04AC-4C99-BC2F-AB3D0FDCE9D9}" dt="2022-07-15T07:28:57.170" v="16" actId="20577"/>
          <ac:spMkLst>
            <pc:docMk/>
            <pc:sldMk cId="1078097276" sldId="331"/>
            <ac:spMk id="2" creationId="{DDE5BED6-D9A5-8B7D-8FF6-27BA62DB309E}"/>
          </ac:spMkLst>
        </pc:spChg>
      </pc:sldChg>
      <pc:sldChg chg="addSp delSp modSp">
        <pc:chgData name="Sriram Cummaragunta" userId="b3ad2314ebbe9148" providerId="Windows Live" clId="Web-{E73ECCB0-04AC-4C99-BC2F-AB3D0FDCE9D9}" dt="2022-07-15T07:27:07.651" v="15" actId="1076"/>
        <pc:sldMkLst>
          <pc:docMk/>
          <pc:sldMk cId="1504218285" sldId="332"/>
        </pc:sldMkLst>
        <pc:spChg chg="del">
          <ac:chgData name="Sriram Cummaragunta" userId="b3ad2314ebbe9148" providerId="Windows Live" clId="Web-{E73ECCB0-04AC-4C99-BC2F-AB3D0FDCE9D9}" dt="2022-07-15T07:25:54.649" v="4"/>
          <ac:spMkLst>
            <pc:docMk/>
            <pc:sldMk cId="1504218285" sldId="332"/>
            <ac:spMk id="3" creationId="{5530DB3F-ECBF-40B6-56A5-9BEDA43DAE9F}"/>
          </ac:spMkLst>
        </pc:spChg>
        <pc:spChg chg="add mod">
          <ac:chgData name="Sriram Cummaragunta" userId="b3ad2314ebbe9148" providerId="Windows Live" clId="Web-{E73ECCB0-04AC-4C99-BC2F-AB3D0FDCE9D9}" dt="2022-07-15T07:25:54.680" v="6"/>
          <ac:spMkLst>
            <pc:docMk/>
            <pc:sldMk cId="1504218285" sldId="332"/>
            <ac:spMk id="6" creationId="{01FE0FE4-5375-76C4-703A-6492BD780F0D}"/>
          </ac:spMkLst>
        </pc:spChg>
        <pc:spChg chg="add mod">
          <ac:chgData name="Sriram Cummaragunta" userId="b3ad2314ebbe9148" providerId="Windows Live" clId="Web-{E73ECCB0-04AC-4C99-BC2F-AB3D0FDCE9D9}" dt="2022-07-15T07:27:07.651" v="15" actId="1076"/>
          <ac:spMkLst>
            <pc:docMk/>
            <pc:sldMk cId="1504218285" sldId="332"/>
            <ac:spMk id="7" creationId="{5EC59712-8114-7307-01A4-B8CF3D5D1DA2}"/>
          </ac:spMkLst>
        </pc:spChg>
        <pc:graphicFrameChg chg="add mod ord modGraphic">
          <ac:chgData name="Sriram Cummaragunta" userId="b3ad2314ebbe9148" providerId="Windows Live" clId="Web-{E73ECCB0-04AC-4C99-BC2F-AB3D0FDCE9D9}" dt="2022-07-15T07:25:54.649" v="4"/>
          <ac:graphicFrameMkLst>
            <pc:docMk/>
            <pc:sldMk cId="1504218285" sldId="332"/>
            <ac:graphicFrameMk id="5" creationId="{1688DD7F-A023-B9DC-2E7A-349028A1BA70}"/>
          </ac:graphicFrameMkLst>
        </pc:graphicFrameChg>
      </pc:sldChg>
      <pc:sldChg chg="modSp">
        <pc:chgData name="Sriram Cummaragunta" userId="b3ad2314ebbe9148" providerId="Windows Live" clId="Web-{E73ECCB0-04AC-4C99-BC2F-AB3D0FDCE9D9}" dt="2022-07-15T07:29:02.623" v="17" actId="20577"/>
        <pc:sldMkLst>
          <pc:docMk/>
          <pc:sldMk cId="433341281" sldId="333"/>
        </pc:sldMkLst>
        <pc:spChg chg="mod">
          <ac:chgData name="Sriram Cummaragunta" userId="b3ad2314ebbe9148" providerId="Windows Live" clId="Web-{E73ECCB0-04AC-4C99-BC2F-AB3D0FDCE9D9}" dt="2022-07-15T07:29:02.623" v="17" actId="20577"/>
          <ac:spMkLst>
            <pc:docMk/>
            <pc:sldMk cId="433341281" sldId="333"/>
            <ac:spMk id="2" creationId="{DDE5BED6-D9A5-8B7D-8FF6-27BA62DB309E}"/>
          </ac:spMkLst>
        </pc:spChg>
        <pc:picChg chg="mod">
          <ac:chgData name="Sriram Cummaragunta" userId="b3ad2314ebbe9148" providerId="Windows Live" clId="Web-{E73ECCB0-04AC-4C99-BC2F-AB3D0FDCE9D9}" dt="2022-07-15T07:24:51.397" v="3" actId="1076"/>
          <ac:picMkLst>
            <pc:docMk/>
            <pc:sldMk cId="433341281" sldId="333"/>
            <ac:picMk id="4" creationId="{2925174F-9F0D-7CC4-97A3-B23B1DE61220}"/>
          </ac:picMkLst>
        </pc:picChg>
        <pc:picChg chg="mod">
          <ac:chgData name="Sriram Cummaragunta" userId="b3ad2314ebbe9148" providerId="Windows Live" clId="Web-{E73ECCB0-04AC-4C99-BC2F-AB3D0FDCE9D9}" dt="2022-07-15T07:24:51.334" v="2" actId="1076"/>
          <ac:picMkLst>
            <pc:docMk/>
            <pc:sldMk cId="433341281" sldId="333"/>
            <ac:picMk id="5" creationId="{2DF3E3B6-187F-6BB2-CAD4-E1A9417450CA}"/>
          </ac:picMkLst>
        </pc:picChg>
      </pc:sldChg>
      <pc:sldChg chg="modSp">
        <pc:chgData name="Sriram Cummaragunta" userId="b3ad2314ebbe9148" providerId="Windows Live" clId="Web-{E73ECCB0-04AC-4C99-BC2F-AB3D0FDCE9D9}" dt="2022-07-15T07:36:03.589" v="364" actId="20577"/>
        <pc:sldMkLst>
          <pc:docMk/>
          <pc:sldMk cId="1550648570" sldId="335"/>
        </pc:sldMkLst>
        <pc:spChg chg="mod">
          <ac:chgData name="Sriram Cummaragunta" userId="b3ad2314ebbe9148" providerId="Windows Live" clId="Web-{E73ECCB0-04AC-4C99-BC2F-AB3D0FDCE9D9}" dt="2022-07-15T07:36:03.589" v="364" actId="20577"/>
          <ac:spMkLst>
            <pc:docMk/>
            <pc:sldMk cId="1550648570" sldId="335"/>
            <ac:spMk id="3" creationId="{ED73A80A-CAF5-FCBD-60C2-3F5EC7E4C5D0}"/>
          </ac:spMkLst>
        </pc:spChg>
      </pc:sldChg>
      <pc:sldChg chg="addSp delSp modSp">
        <pc:chgData name="Sriram Cummaragunta" userId="b3ad2314ebbe9148" providerId="Windows Live" clId="Web-{E73ECCB0-04AC-4C99-BC2F-AB3D0FDCE9D9}" dt="2022-07-15T07:26:33.978" v="12" actId="1076"/>
        <pc:sldMkLst>
          <pc:docMk/>
          <pc:sldMk cId="808523143" sldId="336"/>
        </pc:sldMkLst>
        <pc:spChg chg="del">
          <ac:chgData name="Sriram Cummaragunta" userId="b3ad2314ebbe9148" providerId="Windows Live" clId="Web-{E73ECCB0-04AC-4C99-BC2F-AB3D0FDCE9D9}" dt="2022-07-15T07:26:14.040" v="7"/>
          <ac:spMkLst>
            <pc:docMk/>
            <pc:sldMk cId="808523143" sldId="336"/>
            <ac:spMk id="3" creationId="{5530DB3F-ECBF-40B6-56A5-9BEDA43DAE9F}"/>
          </ac:spMkLst>
        </pc:spChg>
        <pc:spChg chg="add mod">
          <ac:chgData name="Sriram Cummaragunta" userId="b3ad2314ebbe9148" providerId="Windows Live" clId="Web-{E73ECCB0-04AC-4C99-BC2F-AB3D0FDCE9D9}" dt="2022-07-15T07:26:14.071" v="9"/>
          <ac:spMkLst>
            <pc:docMk/>
            <pc:sldMk cId="808523143" sldId="336"/>
            <ac:spMk id="6" creationId="{9C83A6FA-653E-92D4-C9AA-80D8379F1147}"/>
          </ac:spMkLst>
        </pc:spChg>
        <pc:spChg chg="add mod">
          <ac:chgData name="Sriram Cummaragunta" userId="b3ad2314ebbe9148" providerId="Windows Live" clId="Web-{E73ECCB0-04AC-4C99-BC2F-AB3D0FDCE9D9}" dt="2022-07-15T07:26:33.978" v="12" actId="1076"/>
          <ac:spMkLst>
            <pc:docMk/>
            <pc:sldMk cId="808523143" sldId="336"/>
            <ac:spMk id="7" creationId="{7014A7CE-BA60-5859-C6C3-566B1EFC84AE}"/>
          </ac:spMkLst>
        </pc:spChg>
        <pc:graphicFrameChg chg="add mod ord modGraphic">
          <ac:chgData name="Sriram Cummaragunta" userId="b3ad2314ebbe9148" providerId="Windows Live" clId="Web-{E73ECCB0-04AC-4C99-BC2F-AB3D0FDCE9D9}" dt="2022-07-15T07:26:14.040" v="7"/>
          <ac:graphicFrameMkLst>
            <pc:docMk/>
            <pc:sldMk cId="808523143" sldId="336"/>
            <ac:graphicFrameMk id="5" creationId="{D544DB81-9713-2D28-B3A7-000DAA4A0142}"/>
          </ac:graphicFrameMkLst>
        </pc:graphicFrameChg>
      </pc:sldChg>
      <pc:sldChg chg="modSp add replId">
        <pc:chgData name="Sriram Cummaragunta" userId="b3ad2314ebbe9148" providerId="Windows Live" clId="Web-{E73ECCB0-04AC-4C99-BC2F-AB3D0FDCE9D9}" dt="2022-07-15T07:34:58.353" v="337" actId="14100"/>
        <pc:sldMkLst>
          <pc:docMk/>
          <pc:sldMk cId="893991571" sldId="337"/>
        </pc:sldMkLst>
        <pc:spChg chg="mod">
          <ac:chgData name="Sriram Cummaragunta" userId="b3ad2314ebbe9148" providerId="Windows Live" clId="Web-{E73ECCB0-04AC-4C99-BC2F-AB3D0FDCE9D9}" dt="2022-07-15T07:34:58.353" v="337" actId="14100"/>
          <ac:spMkLst>
            <pc:docMk/>
            <pc:sldMk cId="893991571" sldId="337"/>
            <ac:spMk id="2" creationId="{323AA337-8DDE-9F40-AD08-B3FC269F25D5}"/>
          </ac:spMkLst>
        </pc:spChg>
        <pc:graphicFrameChg chg="mod modGraphic">
          <ac:chgData name="Sriram Cummaragunta" userId="b3ad2314ebbe9148" providerId="Windows Live" clId="Web-{E73ECCB0-04AC-4C99-BC2F-AB3D0FDCE9D9}" dt="2022-07-15T07:34:14.101" v="324"/>
          <ac:graphicFrameMkLst>
            <pc:docMk/>
            <pc:sldMk cId="893991571" sldId="337"/>
            <ac:graphicFrameMk id="4" creationId="{9172F135-AB17-3A16-493F-288916FE8483}"/>
          </ac:graphicFrameMkLst>
        </pc:graphicFrameChg>
      </pc:sldChg>
    </pc:docChg>
  </pc:docChgLst>
  <pc:docChgLst>
    <pc:chgData name="Sriram Cummaragunta" userId="63de1487d0c23982" providerId="Windows Live" clId="Web-{5F8A83BB-9BCA-4B93-810B-7933B57CBD5E}"/>
    <pc:docChg chg="modSld">
      <pc:chgData name="Sriram Cummaragunta" userId="63de1487d0c23982" providerId="Windows Live" clId="Web-{5F8A83BB-9BCA-4B93-810B-7933B57CBD5E}" dt="2022-06-09T19:18:45.096" v="3"/>
      <pc:docMkLst>
        <pc:docMk/>
      </pc:docMkLst>
      <pc:sldChg chg="addSp delSp">
        <pc:chgData name="Sriram Cummaragunta" userId="63de1487d0c23982" providerId="Windows Live" clId="Web-{5F8A83BB-9BCA-4B93-810B-7933B57CBD5E}" dt="2022-06-09T19:18:45.096" v="3"/>
        <pc:sldMkLst>
          <pc:docMk/>
          <pc:sldMk cId="2283548409" sldId="280"/>
        </pc:sldMkLst>
        <pc:picChg chg="add del">
          <ac:chgData name="Sriram Cummaragunta" userId="63de1487d0c23982" providerId="Windows Live" clId="Web-{5F8A83BB-9BCA-4B93-810B-7933B57CBD5E}" dt="2022-06-09T19:18:45.096" v="2"/>
          <ac:picMkLst>
            <pc:docMk/>
            <pc:sldMk cId="2283548409" sldId="280"/>
            <ac:picMk id="3" creationId="{D1B09588-59F9-E07C-1EA3-7005138BA591}"/>
          </ac:picMkLst>
        </pc:picChg>
        <pc:picChg chg="add del">
          <ac:chgData name="Sriram Cummaragunta" userId="63de1487d0c23982" providerId="Windows Live" clId="Web-{5F8A83BB-9BCA-4B93-810B-7933B57CBD5E}" dt="2022-06-09T19:18:45.096" v="3"/>
          <ac:picMkLst>
            <pc:docMk/>
            <pc:sldMk cId="2283548409" sldId="280"/>
            <ac:picMk id="5" creationId="{D2CC089D-5F1E-DDC7-B1FF-D366739DB334}"/>
          </ac:picMkLst>
        </pc:picChg>
      </pc:sldChg>
    </pc:docChg>
  </pc:docChgLst>
  <pc:docChgLst>
    <pc:chgData name="Sriram Cummaragunta" userId="b3ad2314ebbe9148" providerId="Windows Live" clId="Web-{599076FE-0A37-4A11-BA83-6E8789B3C8FA}"/>
    <pc:docChg chg="modSld">
      <pc:chgData name="Sriram Cummaragunta" userId="b3ad2314ebbe9148" providerId="Windows Live" clId="Web-{599076FE-0A37-4A11-BA83-6E8789B3C8FA}" dt="2022-07-04T08:03:50.338" v="0" actId="1076"/>
      <pc:docMkLst>
        <pc:docMk/>
      </pc:docMkLst>
      <pc:sldChg chg="modSp">
        <pc:chgData name="Sriram Cummaragunta" userId="b3ad2314ebbe9148" providerId="Windows Live" clId="Web-{599076FE-0A37-4A11-BA83-6E8789B3C8FA}" dt="2022-07-04T08:03:50.338" v="0" actId="1076"/>
        <pc:sldMkLst>
          <pc:docMk/>
          <pc:sldMk cId="1092151406" sldId="315"/>
        </pc:sldMkLst>
        <pc:spChg chg="mod">
          <ac:chgData name="Sriram Cummaragunta" userId="b3ad2314ebbe9148" providerId="Windows Live" clId="Web-{599076FE-0A37-4A11-BA83-6E8789B3C8FA}" dt="2022-07-04T08:03:50.338" v="0" actId="1076"/>
          <ac:spMkLst>
            <pc:docMk/>
            <pc:sldMk cId="1092151406" sldId="315"/>
            <ac:spMk id="2" creationId="{4FF99F9C-CFDC-1784-AFFE-4E10730DF64E}"/>
          </ac:spMkLst>
        </pc:spChg>
      </pc:sldChg>
    </pc:docChg>
  </pc:docChgLst>
  <pc:docChgLst>
    <pc:chgData name="Sriram Cummaragunta" userId="63de1487d0c23982" providerId="Windows Live" clId="Web-{02B85BAF-56E3-4D96-BCAD-2B9D065199ED}"/>
    <pc:docChg chg="addSld delSld modSld sldOrd">
      <pc:chgData name="Sriram Cummaragunta" userId="63de1487d0c23982" providerId="Windows Live" clId="Web-{02B85BAF-56E3-4D96-BCAD-2B9D065199ED}" dt="2022-04-29T12:04:34.195" v="249"/>
      <pc:docMkLst>
        <pc:docMk/>
      </pc:docMkLst>
      <pc:sldChg chg="modSp">
        <pc:chgData name="Sriram Cummaragunta" userId="63de1487d0c23982" providerId="Windows Live" clId="Web-{02B85BAF-56E3-4D96-BCAD-2B9D065199ED}" dt="2022-04-29T11:44:13.280" v="107" actId="20577"/>
        <pc:sldMkLst>
          <pc:docMk/>
          <pc:sldMk cId="2794255812" sldId="257"/>
        </pc:sldMkLst>
        <pc:spChg chg="mod">
          <ac:chgData name="Sriram Cummaragunta" userId="63de1487d0c23982" providerId="Windows Live" clId="Web-{02B85BAF-56E3-4D96-BCAD-2B9D065199ED}" dt="2022-04-29T11:44:13.280" v="107" actId="20577"/>
          <ac:spMkLst>
            <pc:docMk/>
            <pc:sldMk cId="2794255812" sldId="257"/>
            <ac:spMk id="3" creationId="{570E8D69-DD23-0D1F-96A6-8C1776828EFA}"/>
          </ac:spMkLst>
        </pc:spChg>
      </pc:sldChg>
      <pc:sldChg chg="delSp modSp del">
        <pc:chgData name="Sriram Cummaragunta" userId="63de1487d0c23982" providerId="Windows Live" clId="Web-{02B85BAF-56E3-4D96-BCAD-2B9D065199ED}" dt="2022-04-29T12:02:17.926" v="216"/>
        <pc:sldMkLst>
          <pc:docMk/>
          <pc:sldMk cId="3361927127" sldId="262"/>
        </pc:sldMkLst>
        <pc:spChg chg="mod">
          <ac:chgData name="Sriram Cummaragunta" userId="63de1487d0c23982" providerId="Windows Live" clId="Web-{02B85BAF-56E3-4D96-BCAD-2B9D065199ED}" dt="2022-04-29T11:39:53.744" v="7" actId="20577"/>
          <ac:spMkLst>
            <pc:docMk/>
            <pc:sldMk cId="3361927127" sldId="262"/>
            <ac:spMk id="2" creationId="{8929775E-7164-C9FF-2788-7A7F37C1717F}"/>
          </ac:spMkLst>
        </pc:spChg>
        <pc:picChg chg="del">
          <ac:chgData name="Sriram Cummaragunta" userId="63de1487d0c23982" providerId="Windows Live" clId="Web-{02B85BAF-56E3-4D96-BCAD-2B9D065199ED}" dt="2022-04-29T11:45:12.672" v="111"/>
          <ac:picMkLst>
            <pc:docMk/>
            <pc:sldMk cId="3361927127" sldId="262"/>
            <ac:picMk id="5" creationId="{BE5A070B-6333-2715-54E6-0968E112A63B}"/>
          </ac:picMkLst>
        </pc:picChg>
        <pc:picChg chg="del">
          <ac:chgData name="Sriram Cummaragunta" userId="63de1487d0c23982" providerId="Windows Live" clId="Web-{02B85BAF-56E3-4D96-BCAD-2B9D065199ED}" dt="2022-04-29T11:45:13.344" v="112"/>
          <ac:picMkLst>
            <pc:docMk/>
            <pc:sldMk cId="3361927127" sldId="262"/>
            <ac:picMk id="6" creationId="{BC3325A4-9B0B-97C6-1C37-EF3352A7B22C}"/>
          </ac:picMkLst>
        </pc:picChg>
      </pc:sldChg>
      <pc:sldChg chg="addSp delSp modSp del">
        <pc:chgData name="Sriram Cummaragunta" userId="63de1487d0c23982" providerId="Windows Live" clId="Web-{02B85BAF-56E3-4D96-BCAD-2B9D065199ED}" dt="2022-04-29T12:02:19.317" v="217"/>
        <pc:sldMkLst>
          <pc:docMk/>
          <pc:sldMk cId="3591490028" sldId="263"/>
        </pc:sldMkLst>
        <pc:spChg chg="mod">
          <ac:chgData name="Sriram Cummaragunta" userId="63de1487d0c23982" providerId="Windows Live" clId="Web-{02B85BAF-56E3-4D96-BCAD-2B9D065199ED}" dt="2022-04-29T11:40:01.838" v="15" actId="20577"/>
          <ac:spMkLst>
            <pc:docMk/>
            <pc:sldMk cId="3591490028" sldId="263"/>
            <ac:spMk id="2" creationId="{8929775E-7164-C9FF-2788-7A7F37C1717F}"/>
          </ac:spMkLst>
        </pc:spChg>
        <pc:spChg chg="mod">
          <ac:chgData name="Sriram Cummaragunta" userId="63de1487d0c23982" providerId="Windows Live" clId="Web-{02B85BAF-56E3-4D96-BCAD-2B9D065199ED}" dt="2022-04-29T11:45:26.875" v="119" actId="20577"/>
          <ac:spMkLst>
            <pc:docMk/>
            <pc:sldMk cId="3591490028" sldId="263"/>
            <ac:spMk id="3" creationId="{F169EAE9-34F6-ABA0-8D2D-3A5698F2FB0C}"/>
          </ac:spMkLst>
        </pc:spChg>
        <pc:spChg chg="add del mod">
          <ac:chgData name="Sriram Cummaragunta" userId="63de1487d0c23982" providerId="Windows Live" clId="Web-{02B85BAF-56E3-4D96-BCAD-2B9D065199ED}" dt="2022-04-29T11:45:28.938" v="120"/>
          <ac:spMkLst>
            <pc:docMk/>
            <pc:sldMk cId="3591490028" sldId="263"/>
            <ac:spMk id="6" creationId="{DD5BDD3D-18F7-CB6E-5EC9-F4C336E604C6}"/>
          </ac:spMkLst>
        </pc:spChg>
        <pc:picChg chg="del">
          <ac:chgData name="Sriram Cummaragunta" userId="63de1487d0c23982" providerId="Windows Live" clId="Web-{02B85BAF-56E3-4D96-BCAD-2B9D065199ED}" dt="2022-04-29T11:45:14.578" v="113"/>
          <ac:picMkLst>
            <pc:docMk/>
            <pc:sldMk cId="3591490028" sldId="263"/>
            <ac:picMk id="4" creationId="{7142730C-152B-69FD-CEFE-59F1165C31AD}"/>
          </ac:picMkLst>
        </pc:picChg>
      </pc:sldChg>
      <pc:sldChg chg="addSp delSp modSp">
        <pc:chgData name="Sriram Cummaragunta" userId="63de1487d0c23982" providerId="Windows Live" clId="Web-{02B85BAF-56E3-4D96-BCAD-2B9D065199ED}" dt="2022-04-29T11:48:05.613" v="163" actId="1076"/>
        <pc:sldMkLst>
          <pc:docMk/>
          <pc:sldMk cId="388439468" sldId="264"/>
        </pc:sldMkLst>
        <pc:spChg chg="mod">
          <ac:chgData name="Sriram Cummaragunta" userId="63de1487d0c23982" providerId="Windows Live" clId="Web-{02B85BAF-56E3-4D96-BCAD-2B9D065199ED}" dt="2022-04-29T11:47:04.330" v="143" actId="20577"/>
          <ac:spMkLst>
            <pc:docMk/>
            <pc:sldMk cId="388439468" sldId="264"/>
            <ac:spMk id="2" creationId="{EE532D48-9C7F-E32E-FD48-3EBC92A0A945}"/>
          </ac:spMkLst>
        </pc:spChg>
        <pc:spChg chg="add del mod">
          <ac:chgData name="Sriram Cummaragunta" userId="63de1487d0c23982" providerId="Windows Live" clId="Web-{02B85BAF-56E3-4D96-BCAD-2B9D065199ED}" dt="2022-04-29T11:45:40.641" v="122"/>
          <ac:spMkLst>
            <pc:docMk/>
            <pc:sldMk cId="388439468" sldId="264"/>
            <ac:spMk id="6" creationId="{2132489C-30DF-73BD-C6CB-C133695B7B7E}"/>
          </ac:spMkLst>
        </pc:spChg>
        <pc:spChg chg="add mod">
          <ac:chgData name="Sriram Cummaragunta" userId="63de1487d0c23982" providerId="Windows Live" clId="Web-{02B85BAF-56E3-4D96-BCAD-2B9D065199ED}" dt="2022-04-29T11:47:34.534" v="156" actId="1076"/>
          <ac:spMkLst>
            <pc:docMk/>
            <pc:sldMk cId="388439468" sldId="264"/>
            <ac:spMk id="9" creationId="{E81674AB-3EED-97F9-7C63-87B871254244}"/>
          </ac:spMkLst>
        </pc:spChg>
        <pc:spChg chg="add mod">
          <ac:chgData name="Sriram Cummaragunta" userId="63de1487d0c23982" providerId="Windows Live" clId="Web-{02B85BAF-56E3-4D96-BCAD-2B9D065199ED}" dt="2022-04-29T11:48:00.660" v="161" actId="1076"/>
          <ac:spMkLst>
            <pc:docMk/>
            <pc:sldMk cId="388439468" sldId="264"/>
            <ac:spMk id="12" creationId="{12E878CA-968A-9A0D-41F0-E0598918CA2B}"/>
          </ac:spMkLst>
        </pc:spChg>
        <pc:graphicFrameChg chg="add mod modGraphic">
          <ac:chgData name="Sriram Cummaragunta" userId="63de1487d0c23982" providerId="Windows Live" clId="Web-{02B85BAF-56E3-4D96-BCAD-2B9D065199ED}" dt="2022-04-29T11:48:03.425" v="162"/>
          <ac:graphicFrameMkLst>
            <pc:docMk/>
            <pc:sldMk cId="388439468" sldId="264"/>
            <ac:graphicFrameMk id="11" creationId="{307F5E53-6B58-35DC-38EE-07C9018FBF5A}"/>
          </ac:graphicFrameMkLst>
        </pc:graphicFrameChg>
        <pc:picChg chg="del">
          <ac:chgData name="Sriram Cummaragunta" userId="63de1487d0c23982" providerId="Windows Live" clId="Web-{02B85BAF-56E3-4D96-BCAD-2B9D065199ED}" dt="2022-04-29T11:45:36.688" v="121"/>
          <ac:picMkLst>
            <pc:docMk/>
            <pc:sldMk cId="388439468" sldId="264"/>
            <ac:picMk id="4" creationId="{9B5C17FD-B244-0F8D-36FE-6EB3CDAF159C}"/>
          </ac:picMkLst>
        </pc:picChg>
        <pc:picChg chg="del">
          <ac:chgData name="Sriram Cummaragunta" userId="63de1487d0c23982" providerId="Windows Live" clId="Web-{02B85BAF-56E3-4D96-BCAD-2B9D065199ED}" dt="2022-04-29T11:45:42.016" v="123"/>
          <ac:picMkLst>
            <pc:docMk/>
            <pc:sldMk cId="388439468" sldId="264"/>
            <ac:picMk id="5" creationId="{708E86F1-EDF6-079A-256C-67166A0AA719}"/>
          </ac:picMkLst>
        </pc:picChg>
        <pc:picChg chg="add mod">
          <ac:chgData name="Sriram Cummaragunta" userId="63de1487d0c23982" providerId="Windows Live" clId="Web-{02B85BAF-56E3-4D96-BCAD-2B9D065199ED}" dt="2022-04-29T11:48:05.613" v="163" actId="1076"/>
          <ac:picMkLst>
            <pc:docMk/>
            <pc:sldMk cId="388439468" sldId="264"/>
            <ac:picMk id="7" creationId="{2235BB35-3B17-1C70-6457-27722764E1BB}"/>
          </ac:picMkLst>
        </pc:picChg>
        <pc:picChg chg="add mod">
          <ac:chgData name="Sriram Cummaragunta" userId="63de1487d0c23982" providerId="Windows Live" clId="Web-{02B85BAF-56E3-4D96-BCAD-2B9D065199ED}" dt="2022-04-29T11:46:58.346" v="140" actId="1076"/>
          <ac:picMkLst>
            <pc:docMk/>
            <pc:sldMk cId="388439468" sldId="264"/>
            <ac:picMk id="8" creationId="{53251E18-9528-BF5B-A079-F9A83F21A951}"/>
          </ac:picMkLst>
        </pc:picChg>
      </pc:sldChg>
      <pc:sldChg chg="modSp">
        <pc:chgData name="Sriram Cummaragunta" userId="63de1487d0c23982" providerId="Windows Live" clId="Web-{02B85BAF-56E3-4D96-BCAD-2B9D065199ED}" dt="2022-04-29T11:40:08.494" v="18" actId="20577"/>
        <pc:sldMkLst>
          <pc:docMk/>
          <pc:sldMk cId="1654608323" sldId="265"/>
        </pc:sldMkLst>
        <pc:spChg chg="mod">
          <ac:chgData name="Sriram Cummaragunta" userId="63de1487d0c23982" providerId="Windows Live" clId="Web-{02B85BAF-56E3-4D96-BCAD-2B9D065199ED}" dt="2022-04-29T11:40:08.494" v="18" actId="20577"/>
          <ac:spMkLst>
            <pc:docMk/>
            <pc:sldMk cId="1654608323" sldId="265"/>
            <ac:spMk id="2" creationId="{C14E68C9-75C4-42D6-7410-2D618CCA633D}"/>
          </ac:spMkLst>
        </pc:spChg>
      </pc:sldChg>
      <pc:sldChg chg="modSp add replId">
        <pc:chgData name="Sriram Cummaragunta" userId="63de1487d0c23982" providerId="Windows Live" clId="Web-{02B85BAF-56E3-4D96-BCAD-2B9D065199ED}" dt="2022-04-29T11:44:31.906" v="110" actId="14100"/>
        <pc:sldMkLst>
          <pc:docMk/>
          <pc:sldMk cId="2909648996" sldId="275"/>
        </pc:sldMkLst>
        <pc:spChg chg="mod">
          <ac:chgData name="Sriram Cummaragunta" userId="63de1487d0c23982" providerId="Windows Live" clId="Web-{02B85BAF-56E3-4D96-BCAD-2B9D065199ED}" dt="2022-04-29T11:43:42.686" v="101" actId="1076"/>
          <ac:spMkLst>
            <pc:docMk/>
            <pc:sldMk cId="2909648996" sldId="275"/>
            <ac:spMk id="2" creationId="{916730B5-0419-7F03-B431-8C7CCEE3F550}"/>
          </ac:spMkLst>
        </pc:spChg>
        <pc:spChg chg="mod">
          <ac:chgData name="Sriram Cummaragunta" userId="63de1487d0c23982" providerId="Windows Live" clId="Web-{02B85BAF-56E3-4D96-BCAD-2B9D065199ED}" dt="2022-04-29T11:44:31.906" v="110" actId="14100"/>
          <ac:spMkLst>
            <pc:docMk/>
            <pc:sldMk cId="2909648996" sldId="275"/>
            <ac:spMk id="3" creationId="{570E8D69-DD23-0D1F-96A6-8C1776828EFA}"/>
          </ac:spMkLst>
        </pc:spChg>
      </pc:sldChg>
      <pc:sldChg chg="addSp modSp add replId">
        <pc:chgData name="Sriram Cummaragunta" userId="63de1487d0c23982" providerId="Windows Live" clId="Web-{02B85BAF-56E3-4D96-BCAD-2B9D065199ED}" dt="2022-04-29T11:52:21.337" v="204" actId="1076"/>
        <pc:sldMkLst>
          <pc:docMk/>
          <pc:sldMk cId="4012082081" sldId="276"/>
        </pc:sldMkLst>
        <pc:spChg chg="add mod">
          <ac:chgData name="Sriram Cummaragunta" userId="63de1487d0c23982" providerId="Windows Live" clId="Web-{02B85BAF-56E3-4D96-BCAD-2B9D065199ED}" dt="2022-04-29T11:48:40.238" v="176" actId="20577"/>
          <ac:spMkLst>
            <pc:docMk/>
            <pc:sldMk cId="4012082081" sldId="276"/>
            <ac:spMk id="4" creationId="{64488AEB-863C-6F13-D33C-B962FDEC8C5B}"/>
          </ac:spMkLst>
        </pc:spChg>
        <pc:spChg chg="add mod">
          <ac:chgData name="Sriram Cummaragunta" userId="63de1487d0c23982" providerId="Windows Live" clId="Web-{02B85BAF-56E3-4D96-BCAD-2B9D065199ED}" dt="2022-04-29T11:52:21.337" v="204" actId="1076"/>
          <ac:spMkLst>
            <pc:docMk/>
            <pc:sldMk cId="4012082081" sldId="276"/>
            <ac:spMk id="9" creationId="{876F7158-0115-1182-8F29-9D2C933F22BD}"/>
          </ac:spMkLst>
        </pc:spChg>
        <pc:graphicFrameChg chg="add mod">
          <ac:chgData name="Sriram Cummaragunta" userId="63de1487d0c23982" providerId="Windows Live" clId="Web-{02B85BAF-56E3-4D96-BCAD-2B9D065199ED}" dt="2022-04-29T11:52:21.321" v="203" actId="1076"/>
          <ac:graphicFrameMkLst>
            <pc:docMk/>
            <pc:sldMk cId="4012082081" sldId="276"/>
            <ac:graphicFrameMk id="8" creationId="{4BD5ACE2-30DF-D07E-4173-B4DE5C1CA815}"/>
          </ac:graphicFrameMkLst>
        </pc:graphicFrameChg>
        <pc:picChg chg="add mod">
          <ac:chgData name="Sriram Cummaragunta" userId="63de1487d0c23982" providerId="Windows Live" clId="Web-{02B85BAF-56E3-4D96-BCAD-2B9D065199ED}" dt="2022-04-29T11:51:08.413" v="195" actId="1076"/>
          <ac:picMkLst>
            <pc:docMk/>
            <pc:sldMk cId="4012082081" sldId="276"/>
            <ac:picMk id="5" creationId="{7610AECC-C44F-CDEB-4DB0-6AEEDF7E572A}"/>
          </ac:picMkLst>
        </pc:picChg>
        <pc:picChg chg="add mod">
          <ac:chgData name="Sriram Cummaragunta" userId="63de1487d0c23982" providerId="Windows Live" clId="Web-{02B85BAF-56E3-4D96-BCAD-2B9D065199ED}" dt="2022-04-29T11:51:16.367" v="199" actId="14100"/>
          <ac:picMkLst>
            <pc:docMk/>
            <pc:sldMk cId="4012082081" sldId="276"/>
            <ac:picMk id="6" creationId="{08C57B97-2450-CDEA-0C66-521E08D8C3C1}"/>
          </ac:picMkLst>
        </pc:picChg>
      </pc:sldChg>
      <pc:sldChg chg="addSp modSp add replId">
        <pc:chgData name="Sriram Cummaragunta" userId="63de1487d0c23982" providerId="Windows Live" clId="Web-{02B85BAF-56E3-4D96-BCAD-2B9D065199ED}" dt="2022-04-29T11:53:24.166" v="215" actId="1076"/>
        <pc:sldMkLst>
          <pc:docMk/>
          <pc:sldMk cId="3427323036" sldId="277"/>
        </pc:sldMkLst>
        <pc:spChg chg="mod">
          <ac:chgData name="Sriram Cummaragunta" userId="63de1487d0c23982" providerId="Windows Live" clId="Web-{02B85BAF-56E3-4D96-BCAD-2B9D065199ED}" dt="2022-04-29T11:48:50.254" v="178" actId="20577"/>
          <ac:spMkLst>
            <pc:docMk/>
            <pc:sldMk cId="3427323036" sldId="277"/>
            <ac:spMk id="4" creationId="{64488AEB-863C-6F13-D33C-B962FDEC8C5B}"/>
          </ac:spMkLst>
        </pc:spChg>
        <pc:spChg chg="add mod">
          <ac:chgData name="Sriram Cummaragunta" userId="63de1487d0c23982" providerId="Windows Live" clId="Web-{02B85BAF-56E3-4D96-BCAD-2B9D065199ED}" dt="2022-04-29T11:53:24.166" v="215" actId="1076"/>
          <ac:spMkLst>
            <pc:docMk/>
            <pc:sldMk cId="3427323036" sldId="277"/>
            <ac:spMk id="8" creationId="{17AC1020-DA85-571F-C848-49EFCD595F55}"/>
          </ac:spMkLst>
        </pc:spChg>
        <pc:graphicFrameChg chg="add mod">
          <ac:chgData name="Sriram Cummaragunta" userId="63de1487d0c23982" providerId="Windows Live" clId="Web-{02B85BAF-56E3-4D96-BCAD-2B9D065199ED}" dt="2022-04-29T11:53:24.150" v="214" actId="1076"/>
          <ac:graphicFrameMkLst>
            <pc:docMk/>
            <pc:sldMk cId="3427323036" sldId="277"/>
            <ac:graphicFrameMk id="7" creationId="{E06B2692-65AA-C22F-329C-24D383DA59C5}"/>
          </ac:graphicFrameMkLst>
        </pc:graphicFrameChg>
        <pc:picChg chg="add mod">
          <ac:chgData name="Sriram Cummaragunta" userId="63de1487d0c23982" providerId="Windows Live" clId="Web-{02B85BAF-56E3-4D96-BCAD-2B9D065199ED}" dt="2022-04-29T11:52:40.790" v="210" actId="14100"/>
          <ac:picMkLst>
            <pc:docMk/>
            <pc:sldMk cId="3427323036" sldId="277"/>
            <ac:picMk id="3" creationId="{0FC39F76-E391-CA5A-AB11-A8DC281E5916}"/>
          </ac:picMkLst>
        </pc:picChg>
        <pc:picChg chg="add mod">
          <ac:chgData name="Sriram Cummaragunta" userId="63de1487d0c23982" providerId="Windows Live" clId="Web-{02B85BAF-56E3-4D96-BCAD-2B9D065199ED}" dt="2022-04-29T11:52:37.493" v="208" actId="14100"/>
          <ac:picMkLst>
            <pc:docMk/>
            <pc:sldMk cId="3427323036" sldId="277"/>
            <ac:picMk id="5" creationId="{6C69063F-22E9-4BC4-76EE-FFC690BBD615}"/>
          </ac:picMkLst>
        </pc:picChg>
      </pc:sldChg>
      <pc:sldChg chg="modSp add replId">
        <pc:chgData name="Sriram Cummaragunta" userId="63de1487d0c23982" providerId="Windows Live" clId="Web-{02B85BAF-56E3-4D96-BCAD-2B9D065199ED}" dt="2022-04-29T11:49:03.442" v="188" actId="14100"/>
        <pc:sldMkLst>
          <pc:docMk/>
          <pc:sldMk cId="2998160840" sldId="278"/>
        </pc:sldMkLst>
        <pc:spChg chg="mod">
          <ac:chgData name="Sriram Cummaragunta" userId="63de1487d0c23982" providerId="Windows Live" clId="Web-{02B85BAF-56E3-4D96-BCAD-2B9D065199ED}" dt="2022-04-29T11:49:03.442" v="188" actId="14100"/>
          <ac:spMkLst>
            <pc:docMk/>
            <pc:sldMk cId="2998160840" sldId="278"/>
            <ac:spMk id="4" creationId="{64488AEB-863C-6F13-D33C-B962FDEC8C5B}"/>
          </ac:spMkLst>
        </pc:spChg>
      </pc:sldChg>
      <pc:sldChg chg="modSp add ord replId">
        <pc:chgData name="Sriram Cummaragunta" userId="63de1487d0c23982" providerId="Windows Live" clId="Web-{02B85BAF-56E3-4D96-BCAD-2B9D065199ED}" dt="2022-04-29T12:02:49.036" v="230" actId="20577"/>
        <pc:sldMkLst>
          <pc:docMk/>
          <pc:sldMk cId="1792383605" sldId="279"/>
        </pc:sldMkLst>
        <pc:spChg chg="mod">
          <ac:chgData name="Sriram Cummaragunta" userId="63de1487d0c23982" providerId="Windows Live" clId="Web-{02B85BAF-56E3-4D96-BCAD-2B9D065199ED}" dt="2022-04-29T12:02:49.036" v="230" actId="20577"/>
          <ac:spMkLst>
            <pc:docMk/>
            <pc:sldMk cId="1792383605" sldId="279"/>
            <ac:spMk id="2" creationId="{EE532D48-9C7F-E32E-FD48-3EBC92A0A945}"/>
          </ac:spMkLst>
        </pc:spChg>
      </pc:sldChg>
      <pc:sldChg chg="delSp modSp add ord replId">
        <pc:chgData name="Sriram Cummaragunta" userId="63de1487d0c23982" providerId="Windows Live" clId="Web-{02B85BAF-56E3-4D96-BCAD-2B9D065199ED}" dt="2022-04-29T12:04:32.601" v="247"/>
        <pc:sldMkLst>
          <pc:docMk/>
          <pc:sldMk cId="2283548409" sldId="280"/>
        </pc:sldMkLst>
        <pc:spChg chg="mod">
          <ac:chgData name="Sriram Cummaragunta" userId="63de1487d0c23982" providerId="Windows Live" clId="Web-{02B85BAF-56E3-4D96-BCAD-2B9D065199ED}" dt="2022-04-29T12:02:46.239" v="229" actId="20577"/>
          <ac:spMkLst>
            <pc:docMk/>
            <pc:sldMk cId="2283548409" sldId="280"/>
            <ac:spMk id="2" creationId="{EE532D48-9C7F-E32E-FD48-3EBC92A0A945}"/>
          </ac:spMkLst>
        </pc:spChg>
        <pc:graphicFrameChg chg="del mod modGraphic">
          <ac:chgData name="Sriram Cummaragunta" userId="63de1487d0c23982" providerId="Windows Live" clId="Web-{02B85BAF-56E3-4D96-BCAD-2B9D065199ED}" dt="2022-04-29T12:04:31.210" v="245"/>
          <ac:graphicFrameMkLst>
            <pc:docMk/>
            <pc:sldMk cId="2283548409" sldId="280"/>
            <ac:graphicFrameMk id="7" creationId="{E06B2692-65AA-C22F-329C-24D383DA59C5}"/>
          </ac:graphicFrameMkLst>
        </pc:graphicFrameChg>
        <pc:picChg chg="del">
          <ac:chgData name="Sriram Cummaragunta" userId="63de1487d0c23982" providerId="Windows Live" clId="Web-{02B85BAF-56E3-4D96-BCAD-2B9D065199ED}" dt="2022-04-29T12:04:32.601" v="247"/>
          <ac:picMkLst>
            <pc:docMk/>
            <pc:sldMk cId="2283548409" sldId="280"/>
            <ac:picMk id="3" creationId="{0FC39F76-E391-CA5A-AB11-A8DC281E5916}"/>
          </ac:picMkLst>
        </pc:picChg>
        <pc:picChg chg="del">
          <ac:chgData name="Sriram Cummaragunta" userId="63de1487d0c23982" providerId="Windows Live" clId="Web-{02B85BAF-56E3-4D96-BCAD-2B9D065199ED}" dt="2022-04-29T12:04:32.038" v="246"/>
          <ac:picMkLst>
            <pc:docMk/>
            <pc:sldMk cId="2283548409" sldId="280"/>
            <ac:picMk id="5" creationId="{6C69063F-22E9-4BC4-76EE-FFC690BBD615}"/>
          </ac:picMkLst>
        </pc:picChg>
      </pc:sldChg>
      <pc:sldChg chg="delSp modSp add ord replId">
        <pc:chgData name="Sriram Cummaragunta" userId="63de1487d0c23982" providerId="Windows Live" clId="Web-{02B85BAF-56E3-4D96-BCAD-2B9D065199ED}" dt="2022-04-29T12:04:34.195" v="249"/>
        <pc:sldMkLst>
          <pc:docMk/>
          <pc:sldMk cId="601598517" sldId="281"/>
        </pc:sldMkLst>
        <pc:spChg chg="mod">
          <ac:chgData name="Sriram Cummaragunta" userId="63de1487d0c23982" providerId="Windows Live" clId="Web-{02B85BAF-56E3-4D96-BCAD-2B9D065199ED}" dt="2022-04-29T12:02:43.208" v="228" actId="20577"/>
          <ac:spMkLst>
            <pc:docMk/>
            <pc:sldMk cId="601598517" sldId="281"/>
            <ac:spMk id="2" creationId="{EE532D48-9C7F-E32E-FD48-3EBC92A0A945}"/>
          </ac:spMkLst>
        </pc:spChg>
        <pc:graphicFrameChg chg="del mod modGraphic">
          <ac:chgData name="Sriram Cummaragunta" userId="63de1487d0c23982" providerId="Windows Live" clId="Web-{02B85BAF-56E3-4D96-BCAD-2B9D065199ED}" dt="2022-04-29T12:04:27.538" v="242"/>
          <ac:graphicFrameMkLst>
            <pc:docMk/>
            <pc:sldMk cId="601598517" sldId="281"/>
            <ac:graphicFrameMk id="8" creationId="{4BD5ACE2-30DF-D07E-4173-B4DE5C1CA815}"/>
          </ac:graphicFrameMkLst>
        </pc:graphicFrameChg>
        <pc:picChg chg="del">
          <ac:chgData name="Sriram Cummaragunta" userId="63de1487d0c23982" providerId="Windows Live" clId="Web-{02B85BAF-56E3-4D96-BCAD-2B9D065199ED}" dt="2022-04-29T12:04:34.195" v="249"/>
          <ac:picMkLst>
            <pc:docMk/>
            <pc:sldMk cId="601598517" sldId="281"/>
            <ac:picMk id="5" creationId="{7610AECC-C44F-CDEB-4DB0-6AEEDF7E572A}"/>
          </ac:picMkLst>
        </pc:picChg>
        <pc:picChg chg="del">
          <ac:chgData name="Sriram Cummaragunta" userId="63de1487d0c23982" providerId="Windows Live" clId="Web-{02B85BAF-56E3-4D96-BCAD-2B9D065199ED}" dt="2022-04-29T12:04:33.663" v="248"/>
          <ac:picMkLst>
            <pc:docMk/>
            <pc:sldMk cId="601598517" sldId="281"/>
            <ac:picMk id="6" creationId="{08C57B97-2450-CDEA-0C66-521E08D8C3C1}"/>
          </ac:picMkLst>
        </pc:picChg>
      </pc:sldChg>
      <pc:sldChg chg="delSp modSp add ord replId">
        <pc:chgData name="Sriram Cummaragunta" userId="63de1487d0c23982" providerId="Windows Live" clId="Web-{02B85BAF-56E3-4D96-BCAD-2B9D065199ED}" dt="2022-04-29T12:04:23.241" v="235"/>
        <pc:sldMkLst>
          <pc:docMk/>
          <pc:sldMk cId="1114649567" sldId="282"/>
        </pc:sldMkLst>
        <pc:spChg chg="mod">
          <ac:chgData name="Sriram Cummaragunta" userId="63de1487d0c23982" providerId="Windows Live" clId="Web-{02B85BAF-56E3-4D96-BCAD-2B9D065199ED}" dt="2022-04-29T12:02:40.005" v="227" actId="20577"/>
          <ac:spMkLst>
            <pc:docMk/>
            <pc:sldMk cId="1114649567" sldId="282"/>
            <ac:spMk id="2" creationId="{EE532D48-9C7F-E32E-FD48-3EBC92A0A945}"/>
          </ac:spMkLst>
        </pc:spChg>
        <pc:graphicFrameChg chg="del mod modGraphic">
          <ac:chgData name="Sriram Cummaragunta" userId="63de1487d0c23982" providerId="Windows Live" clId="Web-{02B85BAF-56E3-4D96-BCAD-2B9D065199ED}" dt="2022-04-29T12:04:23.241" v="235"/>
          <ac:graphicFrameMkLst>
            <pc:docMk/>
            <pc:sldMk cId="1114649567" sldId="282"/>
            <ac:graphicFrameMk id="11" creationId="{307F5E53-6B58-35DC-38EE-07C9018FBF5A}"/>
          </ac:graphicFrameMkLst>
        </pc:graphicFrameChg>
        <pc:picChg chg="del">
          <ac:chgData name="Sriram Cummaragunta" userId="63de1487d0c23982" providerId="Windows Live" clId="Web-{02B85BAF-56E3-4D96-BCAD-2B9D065199ED}" dt="2022-04-29T12:04:20.054" v="232"/>
          <ac:picMkLst>
            <pc:docMk/>
            <pc:sldMk cId="1114649567" sldId="282"/>
            <ac:picMk id="7" creationId="{2235BB35-3B17-1C70-6457-27722764E1BB}"/>
          </ac:picMkLst>
        </pc:picChg>
        <pc:picChg chg="del">
          <ac:chgData name="Sriram Cummaragunta" userId="63de1487d0c23982" providerId="Windows Live" clId="Web-{02B85BAF-56E3-4D96-BCAD-2B9D065199ED}" dt="2022-04-29T12:04:19.476" v="231"/>
          <ac:picMkLst>
            <pc:docMk/>
            <pc:sldMk cId="1114649567" sldId="282"/>
            <ac:picMk id="8" creationId="{53251E18-9528-BF5B-A079-F9A83F21A951}"/>
          </ac:picMkLst>
        </pc:picChg>
      </pc:sldChg>
    </pc:docChg>
  </pc:docChgLst>
  <pc:docChgLst>
    <pc:chgData name="Sriram Cummaragunta" userId="b3ad2314ebbe9148" providerId="Windows Live" clId="Web-{2AC8EE54-2ACA-46D9-BD9E-990B9B300EA6}"/>
    <pc:docChg chg="addSld modSld">
      <pc:chgData name="Sriram Cummaragunta" userId="b3ad2314ebbe9148" providerId="Windows Live" clId="Web-{2AC8EE54-2ACA-46D9-BD9E-990B9B300EA6}" dt="2022-07-01T12:57:09.001" v="614" actId="20577"/>
      <pc:docMkLst>
        <pc:docMk/>
      </pc:docMkLst>
      <pc:sldChg chg="addSp delSp modSp">
        <pc:chgData name="Sriram Cummaragunta" userId="b3ad2314ebbe9148" providerId="Windows Live" clId="Web-{2AC8EE54-2ACA-46D9-BD9E-990B9B300EA6}" dt="2022-07-01T12:35:34.968" v="294" actId="1076"/>
        <pc:sldMkLst>
          <pc:docMk/>
          <pc:sldMk cId="387618462" sldId="296"/>
        </pc:sldMkLst>
        <pc:spChg chg="mod">
          <ac:chgData name="Sriram Cummaragunta" userId="b3ad2314ebbe9148" providerId="Windows Live" clId="Web-{2AC8EE54-2ACA-46D9-BD9E-990B9B300EA6}" dt="2022-07-01T12:11:23.665" v="45" actId="20577"/>
          <ac:spMkLst>
            <pc:docMk/>
            <pc:sldMk cId="387618462" sldId="296"/>
            <ac:spMk id="2" creationId="{4FF99F9C-CFDC-1784-AFFE-4E10730DF64E}"/>
          </ac:spMkLst>
        </pc:spChg>
        <pc:spChg chg="del">
          <ac:chgData name="Sriram Cummaragunta" userId="b3ad2314ebbe9148" providerId="Windows Live" clId="Web-{2AC8EE54-2ACA-46D9-BD9E-990B9B300EA6}" dt="2022-07-01T12:25:33.343" v="179"/>
          <ac:spMkLst>
            <pc:docMk/>
            <pc:sldMk cId="387618462" sldId="296"/>
            <ac:spMk id="3" creationId="{727A0EC9-95D1-19BD-8B49-E36C770CF698}"/>
          </ac:spMkLst>
        </pc:spChg>
        <pc:picChg chg="add mod ord">
          <ac:chgData name="Sriram Cummaragunta" userId="b3ad2314ebbe9148" providerId="Windows Live" clId="Web-{2AC8EE54-2ACA-46D9-BD9E-990B9B300EA6}" dt="2022-07-01T12:35:34.968" v="294" actId="1076"/>
          <ac:picMkLst>
            <pc:docMk/>
            <pc:sldMk cId="387618462" sldId="296"/>
            <ac:picMk id="4" creationId="{3CBF46F3-9E43-3D00-FFD7-DE19EE96A77C}"/>
          </ac:picMkLst>
        </pc:picChg>
        <pc:picChg chg="add mod">
          <ac:chgData name="Sriram Cummaragunta" userId="b3ad2314ebbe9148" providerId="Windows Live" clId="Web-{2AC8EE54-2ACA-46D9-BD9E-990B9B300EA6}" dt="2022-07-01T12:34:55.045" v="293" actId="14100"/>
          <ac:picMkLst>
            <pc:docMk/>
            <pc:sldMk cId="387618462" sldId="296"/>
            <ac:picMk id="5" creationId="{7BC06CE8-1D8B-B7F4-70E1-EB08A7DFF637}"/>
          </ac:picMkLst>
        </pc:picChg>
      </pc:sldChg>
      <pc:sldChg chg="addSp delSp modSp add replId">
        <pc:chgData name="Sriram Cummaragunta" userId="b3ad2314ebbe9148" providerId="Windows Live" clId="Web-{2AC8EE54-2ACA-46D9-BD9E-990B9B300EA6}" dt="2022-07-01T12:54:20.543" v="433" actId="20577"/>
        <pc:sldMkLst>
          <pc:docMk/>
          <pc:sldMk cId="3833394036" sldId="297"/>
        </pc:sldMkLst>
        <pc:spChg chg="mod">
          <ac:chgData name="Sriram Cummaragunta" userId="b3ad2314ebbe9148" providerId="Windows Live" clId="Web-{2AC8EE54-2ACA-46D9-BD9E-990B9B300EA6}" dt="2022-07-01T12:54:20.543" v="433" actId="20577"/>
          <ac:spMkLst>
            <pc:docMk/>
            <pc:sldMk cId="3833394036" sldId="297"/>
            <ac:spMk id="2" creationId="{4FF99F9C-CFDC-1784-AFFE-4E10730DF64E}"/>
          </ac:spMkLst>
        </pc:spChg>
        <pc:spChg chg="del">
          <ac:chgData name="Sriram Cummaragunta" userId="b3ad2314ebbe9148" providerId="Windows Live" clId="Web-{2AC8EE54-2ACA-46D9-BD9E-990B9B300EA6}" dt="2022-07-01T12:29:26.286" v="196"/>
          <ac:spMkLst>
            <pc:docMk/>
            <pc:sldMk cId="3833394036" sldId="297"/>
            <ac:spMk id="3" creationId="{727A0EC9-95D1-19BD-8B49-E36C770CF698}"/>
          </ac:spMkLst>
        </pc:spChg>
        <pc:picChg chg="add mod ord">
          <ac:chgData name="Sriram Cummaragunta" userId="b3ad2314ebbe9148" providerId="Windows Live" clId="Web-{2AC8EE54-2ACA-46D9-BD9E-990B9B300EA6}" dt="2022-07-01T12:34:43.920" v="288" actId="1076"/>
          <ac:picMkLst>
            <pc:docMk/>
            <pc:sldMk cId="3833394036" sldId="297"/>
            <ac:picMk id="4" creationId="{8357ECF6-280D-8F6D-4D93-D705C1F65FCB}"/>
          </ac:picMkLst>
        </pc:picChg>
        <pc:picChg chg="add mod">
          <ac:chgData name="Sriram Cummaragunta" userId="b3ad2314ebbe9148" providerId="Windows Live" clId="Web-{2AC8EE54-2ACA-46D9-BD9E-990B9B300EA6}" dt="2022-07-01T12:34:39.341" v="286" actId="1076"/>
          <ac:picMkLst>
            <pc:docMk/>
            <pc:sldMk cId="3833394036" sldId="297"/>
            <ac:picMk id="5" creationId="{85BBAF82-2D0C-4FF8-22BE-33A7B932A725}"/>
          </ac:picMkLst>
        </pc:picChg>
      </pc:sldChg>
      <pc:sldChg chg="addSp delSp modSp add replId">
        <pc:chgData name="Sriram Cummaragunta" userId="b3ad2314ebbe9148" providerId="Windows Live" clId="Web-{2AC8EE54-2ACA-46D9-BD9E-990B9B300EA6}" dt="2022-07-01T12:54:48.107" v="445" actId="20577"/>
        <pc:sldMkLst>
          <pc:docMk/>
          <pc:sldMk cId="2877615547" sldId="298"/>
        </pc:sldMkLst>
        <pc:spChg chg="mod">
          <ac:chgData name="Sriram Cummaragunta" userId="b3ad2314ebbe9148" providerId="Windows Live" clId="Web-{2AC8EE54-2ACA-46D9-BD9E-990B9B300EA6}" dt="2022-07-01T12:54:48.107" v="445" actId="20577"/>
          <ac:spMkLst>
            <pc:docMk/>
            <pc:sldMk cId="2877615547" sldId="298"/>
            <ac:spMk id="2" creationId="{4FF99F9C-CFDC-1784-AFFE-4E10730DF64E}"/>
          </ac:spMkLst>
        </pc:spChg>
        <pc:spChg chg="del">
          <ac:chgData name="Sriram Cummaragunta" userId="b3ad2314ebbe9148" providerId="Windows Live" clId="Web-{2AC8EE54-2ACA-46D9-BD9E-990B9B300EA6}" dt="2022-07-01T12:30:15.584" v="208"/>
          <ac:spMkLst>
            <pc:docMk/>
            <pc:sldMk cId="2877615547" sldId="298"/>
            <ac:spMk id="3" creationId="{727A0EC9-95D1-19BD-8B49-E36C770CF698}"/>
          </ac:spMkLst>
        </pc:spChg>
        <pc:picChg chg="add mod ord">
          <ac:chgData name="Sriram Cummaragunta" userId="b3ad2314ebbe9148" providerId="Windows Live" clId="Web-{2AC8EE54-2ACA-46D9-BD9E-990B9B300EA6}" dt="2022-07-01T12:34:33.482" v="283" actId="1076"/>
          <ac:picMkLst>
            <pc:docMk/>
            <pc:sldMk cId="2877615547" sldId="298"/>
            <ac:picMk id="4" creationId="{C76550DE-2AAB-1388-A32F-EC0D79BBDA7F}"/>
          </ac:picMkLst>
        </pc:picChg>
        <pc:picChg chg="add mod">
          <ac:chgData name="Sriram Cummaragunta" userId="b3ad2314ebbe9148" providerId="Windows Live" clId="Web-{2AC8EE54-2ACA-46D9-BD9E-990B9B300EA6}" dt="2022-07-01T12:34:30.091" v="281" actId="1076"/>
          <ac:picMkLst>
            <pc:docMk/>
            <pc:sldMk cId="2877615547" sldId="298"/>
            <ac:picMk id="5" creationId="{FA8F3932-A815-1DAF-BF5A-12ECDCC1E6EB}"/>
          </ac:picMkLst>
        </pc:picChg>
      </pc:sldChg>
      <pc:sldChg chg="addSp delSp modSp add replId">
        <pc:chgData name="Sriram Cummaragunta" userId="b3ad2314ebbe9148" providerId="Windows Live" clId="Web-{2AC8EE54-2ACA-46D9-BD9E-990B9B300EA6}" dt="2022-07-01T12:55:08.638" v="481" actId="20577"/>
        <pc:sldMkLst>
          <pc:docMk/>
          <pc:sldMk cId="2869928032" sldId="299"/>
        </pc:sldMkLst>
        <pc:spChg chg="mod">
          <ac:chgData name="Sriram Cummaragunta" userId="b3ad2314ebbe9148" providerId="Windows Live" clId="Web-{2AC8EE54-2ACA-46D9-BD9E-990B9B300EA6}" dt="2022-07-01T12:55:08.638" v="481" actId="20577"/>
          <ac:spMkLst>
            <pc:docMk/>
            <pc:sldMk cId="2869928032" sldId="299"/>
            <ac:spMk id="2" creationId="{4FF99F9C-CFDC-1784-AFFE-4E10730DF64E}"/>
          </ac:spMkLst>
        </pc:spChg>
        <pc:spChg chg="del">
          <ac:chgData name="Sriram Cummaragunta" userId="b3ad2314ebbe9148" providerId="Windows Live" clId="Web-{2AC8EE54-2ACA-46D9-BD9E-990B9B300EA6}" dt="2022-07-01T12:31:23.586" v="217"/>
          <ac:spMkLst>
            <pc:docMk/>
            <pc:sldMk cId="2869928032" sldId="299"/>
            <ac:spMk id="3" creationId="{727A0EC9-95D1-19BD-8B49-E36C770CF698}"/>
          </ac:spMkLst>
        </pc:spChg>
        <pc:picChg chg="add mod ord">
          <ac:chgData name="Sriram Cummaragunta" userId="b3ad2314ebbe9148" providerId="Windows Live" clId="Web-{2AC8EE54-2ACA-46D9-BD9E-990B9B300EA6}" dt="2022-07-01T12:34:25.325" v="279" actId="1076"/>
          <ac:picMkLst>
            <pc:docMk/>
            <pc:sldMk cId="2869928032" sldId="299"/>
            <ac:picMk id="4" creationId="{1D3A5DFB-A44B-499C-A88B-8456276FE071}"/>
          </ac:picMkLst>
        </pc:picChg>
        <pc:picChg chg="add mod">
          <ac:chgData name="Sriram Cummaragunta" userId="b3ad2314ebbe9148" providerId="Windows Live" clId="Web-{2AC8EE54-2ACA-46D9-BD9E-990B9B300EA6}" dt="2022-07-01T12:34:22.185" v="277" actId="14100"/>
          <ac:picMkLst>
            <pc:docMk/>
            <pc:sldMk cId="2869928032" sldId="299"/>
            <ac:picMk id="5" creationId="{E406E944-3968-0C76-444D-8A47845B2038}"/>
          </ac:picMkLst>
        </pc:picChg>
      </pc:sldChg>
      <pc:sldChg chg="addSp delSp modSp add replId">
        <pc:chgData name="Sriram Cummaragunta" userId="b3ad2314ebbe9148" providerId="Windows Live" clId="Web-{2AC8EE54-2ACA-46D9-BD9E-990B9B300EA6}" dt="2022-07-01T12:55:39.702" v="504" actId="20577"/>
        <pc:sldMkLst>
          <pc:docMk/>
          <pc:sldMk cId="3274208132" sldId="300"/>
        </pc:sldMkLst>
        <pc:spChg chg="mod">
          <ac:chgData name="Sriram Cummaragunta" userId="b3ad2314ebbe9148" providerId="Windows Live" clId="Web-{2AC8EE54-2ACA-46D9-BD9E-990B9B300EA6}" dt="2022-07-01T12:55:39.702" v="504" actId="20577"/>
          <ac:spMkLst>
            <pc:docMk/>
            <pc:sldMk cId="3274208132" sldId="300"/>
            <ac:spMk id="2" creationId="{4FF99F9C-CFDC-1784-AFFE-4E10730DF64E}"/>
          </ac:spMkLst>
        </pc:spChg>
        <pc:spChg chg="del">
          <ac:chgData name="Sriram Cummaragunta" userId="b3ad2314ebbe9148" providerId="Windows Live" clId="Web-{2AC8EE54-2ACA-46D9-BD9E-990B9B300EA6}" dt="2022-07-01T12:31:58.181" v="229"/>
          <ac:spMkLst>
            <pc:docMk/>
            <pc:sldMk cId="3274208132" sldId="300"/>
            <ac:spMk id="3" creationId="{727A0EC9-95D1-19BD-8B49-E36C770CF698}"/>
          </ac:spMkLst>
        </pc:spChg>
        <pc:picChg chg="add mod ord">
          <ac:chgData name="Sriram Cummaragunta" userId="b3ad2314ebbe9148" providerId="Windows Live" clId="Web-{2AC8EE54-2ACA-46D9-BD9E-990B9B300EA6}" dt="2022-07-01T12:34:18.232" v="275" actId="1076"/>
          <ac:picMkLst>
            <pc:docMk/>
            <pc:sldMk cId="3274208132" sldId="300"/>
            <ac:picMk id="4" creationId="{24A3DC71-230C-5C5A-A20E-BAB9F84ECDD4}"/>
          </ac:picMkLst>
        </pc:picChg>
        <pc:picChg chg="add mod">
          <ac:chgData name="Sriram Cummaragunta" userId="b3ad2314ebbe9148" providerId="Windows Live" clId="Web-{2AC8EE54-2ACA-46D9-BD9E-990B9B300EA6}" dt="2022-07-01T12:34:15.341" v="273" actId="1076"/>
          <ac:picMkLst>
            <pc:docMk/>
            <pc:sldMk cId="3274208132" sldId="300"/>
            <ac:picMk id="5" creationId="{05775D5E-4FA6-DBFF-83BC-D6F518B108BB}"/>
          </ac:picMkLst>
        </pc:picChg>
      </pc:sldChg>
      <pc:sldChg chg="addSp delSp modSp add replId">
        <pc:chgData name="Sriram Cummaragunta" userId="b3ad2314ebbe9148" providerId="Windows Live" clId="Web-{2AC8EE54-2ACA-46D9-BD9E-990B9B300EA6}" dt="2022-07-01T12:56:03.140" v="536" actId="20577"/>
        <pc:sldMkLst>
          <pc:docMk/>
          <pc:sldMk cId="3781220470" sldId="301"/>
        </pc:sldMkLst>
        <pc:spChg chg="mod">
          <ac:chgData name="Sriram Cummaragunta" userId="b3ad2314ebbe9148" providerId="Windows Live" clId="Web-{2AC8EE54-2ACA-46D9-BD9E-990B9B300EA6}" dt="2022-07-01T12:56:03.140" v="536" actId="20577"/>
          <ac:spMkLst>
            <pc:docMk/>
            <pc:sldMk cId="3781220470" sldId="301"/>
            <ac:spMk id="2" creationId="{4FF99F9C-CFDC-1784-AFFE-4E10730DF64E}"/>
          </ac:spMkLst>
        </pc:spChg>
        <pc:spChg chg="del">
          <ac:chgData name="Sriram Cummaragunta" userId="b3ad2314ebbe9148" providerId="Windows Live" clId="Web-{2AC8EE54-2ACA-46D9-BD9E-990B9B300EA6}" dt="2022-07-01T12:32:54.651" v="241"/>
          <ac:spMkLst>
            <pc:docMk/>
            <pc:sldMk cId="3781220470" sldId="301"/>
            <ac:spMk id="3" creationId="{727A0EC9-95D1-19BD-8B49-E36C770CF698}"/>
          </ac:spMkLst>
        </pc:spChg>
        <pc:picChg chg="add mod ord">
          <ac:chgData name="Sriram Cummaragunta" userId="b3ad2314ebbe9148" providerId="Windows Live" clId="Web-{2AC8EE54-2ACA-46D9-BD9E-990B9B300EA6}" dt="2022-07-01T12:34:10.966" v="270" actId="1076"/>
          <ac:picMkLst>
            <pc:docMk/>
            <pc:sldMk cId="3781220470" sldId="301"/>
            <ac:picMk id="4" creationId="{A5E58E4B-4D94-FB0E-B46B-C77578C9A9BC}"/>
          </ac:picMkLst>
        </pc:picChg>
        <pc:picChg chg="add mod">
          <ac:chgData name="Sriram Cummaragunta" userId="b3ad2314ebbe9148" providerId="Windows Live" clId="Web-{2AC8EE54-2ACA-46D9-BD9E-990B9B300EA6}" dt="2022-07-01T12:34:08.872" v="269" actId="1076"/>
          <ac:picMkLst>
            <pc:docMk/>
            <pc:sldMk cId="3781220470" sldId="301"/>
            <ac:picMk id="5" creationId="{89A8EAC7-E84C-528F-0242-A55FCDC62349}"/>
          </ac:picMkLst>
        </pc:picChg>
      </pc:sldChg>
      <pc:sldChg chg="addSp delSp modSp add replId">
        <pc:chgData name="Sriram Cummaragunta" userId="b3ad2314ebbe9148" providerId="Windows Live" clId="Web-{2AC8EE54-2ACA-46D9-BD9E-990B9B300EA6}" dt="2022-07-01T12:56:15.093" v="562" actId="20577"/>
        <pc:sldMkLst>
          <pc:docMk/>
          <pc:sldMk cId="2915401210" sldId="302"/>
        </pc:sldMkLst>
        <pc:spChg chg="mod">
          <ac:chgData name="Sriram Cummaragunta" userId="b3ad2314ebbe9148" providerId="Windows Live" clId="Web-{2AC8EE54-2ACA-46D9-BD9E-990B9B300EA6}" dt="2022-07-01T12:56:15.093" v="562" actId="20577"/>
          <ac:spMkLst>
            <pc:docMk/>
            <pc:sldMk cId="2915401210" sldId="302"/>
            <ac:spMk id="2" creationId="{4FF99F9C-CFDC-1784-AFFE-4E10730DF64E}"/>
          </ac:spMkLst>
        </pc:spChg>
        <pc:spChg chg="del">
          <ac:chgData name="Sriram Cummaragunta" userId="b3ad2314ebbe9148" providerId="Windows Live" clId="Web-{2AC8EE54-2ACA-46D9-BD9E-990B9B300EA6}" dt="2022-07-01T12:33:32.808" v="252"/>
          <ac:spMkLst>
            <pc:docMk/>
            <pc:sldMk cId="2915401210" sldId="302"/>
            <ac:spMk id="3" creationId="{727A0EC9-95D1-19BD-8B49-E36C770CF698}"/>
          </ac:spMkLst>
        </pc:spChg>
        <pc:picChg chg="add mod ord">
          <ac:chgData name="Sriram Cummaragunta" userId="b3ad2314ebbe9148" providerId="Windows Live" clId="Web-{2AC8EE54-2ACA-46D9-BD9E-990B9B300EA6}" dt="2022-07-01T12:33:58.809" v="264" actId="14100"/>
          <ac:picMkLst>
            <pc:docMk/>
            <pc:sldMk cId="2915401210" sldId="302"/>
            <ac:picMk id="4" creationId="{01ED271F-EFDF-023D-AFB1-C8E972E50163}"/>
          </ac:picMkLst>
        </pc:picChg>
        <pc:picChg chg="add mod">
          <ac:chgData name="Sriram Cummaragunta" userId="b3ad2314ebbe9148" providerId="Windows Live" clId="Web-{2AC8EE54-2ACA-46D9-BD9E-990B9B300EA6}" dt="2022-07-01T12:33:56.481" v="262" actId="14100"/>
          <ac:picMkLst>
            <pc:docMk/>
            <pc:sldMk cId="2915401210" sldId="302"/>
            <ac:picMk id="5" creationId="{ED440305-4007-00A1-8899-481AA4133074}"/>
          </ac:picMkLst>
        </pc:picChg>
      </pc:sldChg>
      <pc:sldChg chg="modSp add replId">
        <pc:chgData name="Sriram Cummaragunta" userId="b3ad2314ebbe9148" providerId="Windows Live" clId="Web-{2AC8EE54-2ACA-46D9-BD9E-990B9B300EA6}" dt="2022-07-01T12:56:40.250" v="593" actId="20577"/>
        <pc:sldMkLst>
          <pc:docMk/>
          <pc:sldMk cId="1505380550" sldId="303"/>
        </pc:sldMkLst>
        <pc:spChg chg="mod">
          <ac:chgData name="Sriram Cummaragunta" userId="b3ad2314ebbe9148" providerId="Windows Live" clId="Web-{2AC8EE54-2ACA-46D9-BD9E-990B9B300EA6}" dt="2022-07-01T12:56:40.250" v="593" actId="20577"/>
          <ac:spMkLst>
            <pc:docMk/>
            <pc:sldMk cId="1505380550" sldId="303"/>
            <ac:spMk id="2" creationId="{4FF99F9C-CFDC-1784-AFFE-4E10730DF64E}"/>
          </ac:spMkLst>
        </pc:spChg>
      </pc:sldChg>
      <pc:sldChg chg="modSp add replId">
        <pc:chgData name="Sriram Cummaragunta" userId="b3ad2314ebbe9148" providerId="Windows Live" clId="Web-{2AC8EE54-2ACA-46D9-BD9E-990B9B300EA6}" dt="2022-07-01T12:56:52.203" v="599" actId="20577"/>
        <pc:sldMkLst>
          <pc:docMk/>
          <pc:sldMk cId="3433401544" sldId="304"/>
        </pc:sldMkLst>
        <pc:spChg chg="mod">
          <ac:chgData name="Sriram Cummaragunta" userId="b3ad2314ebbe9148" providerId="Windows Live" clId="Web-{2AC8EE54-2ACA-46D9-BD9E-990B9B300EA6}" dt="2022-07-01T12:56:52.203" v="599" actId="20577"/>
          <ac:spMkLst>
            <pc:docMk/>
            <pc:sldMk cId="3433401544" sldId="304"/>
            <ac:spMk id="2" creationId="{4FF99F9C-CFDC-1784-AFFE-4E10730DF64E}"/>
          </ac:spMkLst>
        </pc:spChg>
      </pc:sldChg>
      <pc:sldChg chg="modSp add replId">
        <pc:chgData name="Sriram Cummaragunta" userId="b3ad2314ebbe9148" providerId="Windows Live" clId="Web-{2AC8EE54-2ACA-46D9-BD9E-990B9B300EA6}" dt="2022-07-01T12:56:58.532" v="605" actId="20577"/>
        <pc:sldMkLst>
          <pc:docMk/>
          <pc:sldMk cId="1017384119" sldId="305"/>
        </pc:sldMkLst>
        <pc:spChg chg="mod">
          <ac:chgData name="Sriram Cummaragunta" userId="b3ad2314ebbe9148" providerId="Windows Live" clId="Web-{2AC8EE54-2ACA-46D9-BD9E-990B9B300EA6}" dt="2022-07-01T12:56:58.532" v="605" actId="20577"/>
          <ac:spMkLst>
            <pc:docMk/>
            <pc:sldMk cId="1017384119" sldId="305"/>
            <ac:spMk id="2" creationId="{4FF99F9C-CFDC-1784-AFFE-4E10730DF64E}"/>
          </ac:spMkLst>
        </pc:spChg>
      </pc:sldChg>
      <pc:sldChg chg="modSp add replId">
        <pc:chgData name="Sriram Cummaragunta" userId="b3ad2314ebbe9148" providerId="Windows Live" clId="Web-{2AC8EE54-2ACA-46D9-BD9E-990B9B300EA6}" dt="2022-07-01T12:57:05.126" v="611" actId="20577"/>
        <pc:sldMkLst>
          <pc:docMk/>
          <pc:sldMk cId="64996781" sldId="306"/>
        </pc:sldMkLst>
        <pc:spChg chg="mod">
          <ac:chgData name="Sriram Cummaragunta" userId="b3ad2314ebbe9148" providerId="Windows Live" clId="Web-{2AC8EE54-2ACA-46D9-BD9E-990B9B300EA6}" dt="2022-07-01T12:57:05.126" v="611" actId="20577"/>
          <ac:spMkLst>
            <pc:docMk/>
            <pc:sldMk cId="64996781" sldId="306"/>
            <ac:spMk id="2" creationId="{4FF99F9C-CFDC-1784-AFFE-4E10730DF64E}"/>
          </ac:spMkLst>
        </pc:spChg>
      </pc:sldChg>
      <pc:sldChg chg="addSp delSp modSp add replId">
        <pc:chgData name="Sriram Cummaragunta" userId="b3ad2314ebbe9148" providerId="Windows Live" clId="Web-{2AC8EE54-2ACA-46D9-BD9E-990B9B300EA6}" dt="2022-07-01T12:56:33.187" v="588" actId="20577"/>
        <pc:sldMkLst>
          <pc:docMk/>
          <pc:sldMk cId="3820687357" sldId="307"/>
        </pc:sldMkLst>
        <pc:spChg chg="mod">
          <ac:chgData name="Sriram Cummaragunta" userId="b3ad2314ebbe9148" providerId="Windows Live" clId="Web-{2AC8EE54-2ACA-46D9-BD9E-990B9B300EA6}" dt="2022-07-01T12:56:33.187" v="588" actId="20577"/>
          <ac:spMkLst>
            <pc:docMk/>
            <pc:sldMk cId="3820687357" sldId="307"/>
            <ac:spMk id="2" creationId="{4FF99F9C-CFDC-1784-AFFE-4E10730DF64E}"/>
          </ac:spMkLst>
        </pc:spChg>
        <pc:spChg chg="del">
          <ac:chgData name="Sriram Cummaragunta" userId="b3ad2314ebbe9148" providerId="Windows Live" clId="Web-{2AC8EE54-2ACA-46D9-BD9E-990B9B300EA6}" dt="2022-07-01T12:38:32.410" v="321"/>
          <ac:spMkLst>
            <pc:docMk/>
            <pc:sldMk cId="3820687357" sldId="307"/>
            <ac:spMk id="3" creationId="{727A0EC9-95D1-19BD-8B49-E36C770CF698}"/>
          </ac:spMkLst>
        </pc:spChg>
        <pc:picChg chg="add mod ord">
          <ac:chgData name="Sriram Cummaragunta" userId="b3ad2314ebbe9148" providerId="Windows Live" clId="Web-{2AC8EE54-2ACA-46D9-BD9E-990B9B300EA6}" dt="2022-07-01T12:39:06.348" v="337" actId="14100"/>
          <ac:picMkLst>
            <pc:docMk/>
            <pc:sldMk cId="3820687357" sldId="307"/>
            <ac:picMk id="4" creationId="{92DF60E8-B986-4EEC-A531-3AFA6AAF8767}"/>
          </ac:picMkLst>
        </pc:picChg>
        <pc:picChg chg="add mod">
          <ac:chgData name="Sriram Cummaragunta" userId="b3ad2314ebbe9148" providerId="Windows Live" clId="Web-{2AC8EE54-2ACA-46D9-BD9E-990B9B300EA6}" dt="2022-07-01T12:39:08.380" v="338" actId="1076"/>
          <ac:picMkLst>
            <pc:docMk/>
            <pc:sldMk cId="3820687357" sldId="307"/>
            <ac:picMk id="5" creationId="{F7F479C7-F4C8-D109-EF3D-3B17C5DC3DE1}"/>
          </ac:picMkLst>
        </pc:picChg>
      </pc:sldChg>
      <pc:sldChg chg="addSp delSp modSp add replId">
        <pc:chgData name="Sriram Cummaragunta" userId="b3ad2314ebbe9148" providerId="Windows Live" clId="Web-{2AC8EE54-2ACA-46D9-BD9E-990B9B300EA6}" dt="2022-07-01T12:41:14.289" v="363" actId="1076"/>
        <pc:sldMkLst>
          <pc:docMk/>
          <pc:sldMk cId="1606583810" sldId="308"/>
        </pc:sldMkLst>
        <pc:spChg chg="add del mod">
          <ac:chgData name="Sriram Cummaragunta" userId="b3ad2314ebbe9148" providerId="Windows Live" clId="Web-{2AC8EE54-2ACA-46D9-BD9E-990B9B300EA6}" dt="2022-07-01T12:40:34.054" v="339"/>
          <ac:spMkLst>
            <pc:docMk/>
            <pc:sldMk cId="1606583810" sldId="308"/>
            <ac:spMk id="6" creationId="{8F2D1257-B752-C15A-417C-1CC88FAC63C7}"/>
          </ac:spMkLst>
        </pc:spChg>
        <pc:spChg chg="add mod">
          <ac:chgData name="Sriram Cummaragunta" userId="b3ad2314ebbe9148" providerId="Windows Live" clId="Web-{2AC8EE54-2ACA-46D9-BD9E-990B9B300EA6}" dt="2022-07-01T12:40:34.069" v="341"/>
          <ac:spMkLst>
            <pc:docMk/>
            <pc:sldMk cId="1606583810" sldId="308"/>
            <ac:spMk id="9" creationId="{FFC5A6A0-7DCC-67A6-BEB1-82C6E3767DC7}"/>
          </ac:spMkLst>
        </pc:spChg>
        <pc:spChg chg="add del mod">
          <ac:chgData name="Sriram Cummaragunta" userId="b3ad2314ebbe9148" providerId="Windows Live" clId="Web-{2AC8EE54-2ACA-46D9-BD9E-990B9B300EA6}" dt="2022-07-01T12:40:46.257" v="346"/>
          <ac:spMkLst>
            <pc:docMk/>
            <pc:sldMk cId="1606583810" sldId="308"/>
            <ac:spMk id="12" creationId="{0FCF38A1-F6A5-2EAF-D945-39FDB6168555}"/>
          </ac:spMkLst>
        </pc:spChg>
        <pc:spChg chg="add mod">
          <ac:chgData name="Sriram Cummaragunta" userId="b3ad2314ebbe9148" providerId="Windows Live" clId="Web-{2AC8EE54-2ACA-46D9-BD9E-990B9B300EA6}" dt="2022-07-01T12:41:09.883" v="362" actId="1076"/>
          <ac:spMkLst>
            <pc:docMk/>
            <pc:sldMk cId="1606583810" sldId="308"/>
            <ac:spMk id="13" creationId="{472378D8-D7F0-11CF-AB98-817F78075ABD}"/>
          </ac:spMkLst>
        </pc:spChg>
        <pc:spChg chg="add del mod">
          <ac:chgData name="Sriram Cummaragunta" userId="b3ad2314ebbe9148" providerId="Windows Live" clId="Web-{2AC8EE54-2ACA-46D9-BD9E-990B9B300EA6}" dt="2022-07-01T12:40:59.289" v="356"/>
          <ac:spMkLst>
            <pc:docMk/>
            <pc:sldMk cId="1606583810" sldId="308"/>
            <ac:spMk id="16" creationId="{1F6C7ADD-2C93-913A-E246-5CBE339978F1}"/>
          </ac:spMkLst>
        </pc:spChg>
        <pc:graphicFrameChg chg="add mod ord modGraphic">
          <ac:chgData name="Sriram Cummaragunta" userId="b3ad2314ebbe9148" providerId="Windows Live" clId="Web-{2AC8EE54-2ACA-46D9-BD9E-990B9B300EA6}" dt="2022-07-01T12:41:14.289" v="363" actId="1076"/>
          <ac:graphicFrameMkLst>
            <pc:docMk/>
            <pc:sldMk cId="1606583810" sldId="308"/>
            <ac:graphicFrameMk id="8" creationId="{4FBF43EE-8F79-8DA7-0222-33079B5824FC}"/>
          </ac:graphicFrameMkLst>
        </pc:graphicFrameChg>
        <pc:graphicFrameChg chg="add del mod">
          <ac:chgData name="Sriram Cummaragunta" userId="b3ad2314ebbe9148" providerId="Windows Live" clId="Web-{2AC8EE54-2ACA-46D9-BD9E-990B9B300EA6}" dt="2022-07-01T12:40:46.257" v="347"/>
          <ac:graphicFrameMkLst>
            <pc:docMk/>
            <pc:sldMk cId="1606583810" sldId="308"/>
            <ac:graphicFrameMk id="11" creationId="{FC2BCBCF-095E-B300-827C-32BC75EEEA9A}"/>
          </ac:graphicFrameMkLst>
        </pc:graphicFrameChg>
        <pc:graphicFrameChg chg="add del mod">
          <ac:chgData name="Sriram Cummaragunta" userId="b3ad2314ebbe9148" providerId="Windows Live" clId="Web-{2AC8EE54-2ACA-46D9-BD9E-990B9B300EA6}" dt="2022-07-01T12:40:59.289" v="357"/>
          <ac:graphicFrameMkLst>
            <pc:docMk/>
            <pc:sldMk cId="1606583810" sldId="308"/>
            <ac:graphicFrameMk id="15" creationId="{17E95C5F-20D7-F796-44A3-E0F38789B22B}"/>
          </ac:graphicFrameMkLst>
        </pc:graphicFrameChg>
        <pc:picChg chg="del">
          <ac:chgData name="Sriram Cummaragunta" userId="b3ad2314ebbe9148" providerId="Windows Live" clId="Web-{2AC8EE54-2ACA-46D9-BD9E-990B9B300EA6}" dt="2022-07-01T12:36:25.860" v="297"/>
          <ac:picMkLst>
            <pc:docMk/>
            <pc:sldMk cId="1606583810" sldId="308"/>
            <ac:picMk id="4" creationId="{3CBF46F3-9E43-3D00-FFD7-DE19EE96A77C}"/>
          </ac:picMkLst>
        </pc:picChg>
        <pc:picChg chg="del">
          <ac:chgData name="Sriram Cummaragunta" userId="b3ad2314ebbe9148" providerId="Windows Live" clId="Web-{2AC8EE54-2ACA-46D9-BD9E-990B9B300EA6}" dt="2022-07-01T12:36:24.344" v="296"/>
          <ac:picMkLst>
            <pc:docMk/>
            <pc:sldMk cId="1606583810" sldId="308"/>
            <ac:picMk id="5" creationId="{7BC06CE8-1D8B-B7F4-70E1-EB08A7DFF637}"/>
          </ac:picMkLst>
        </pc:picChg>
      </pc:sldChg>
      <pc:sldChg chg="addSp delSp modSp add replId">
        <pc:chgData name="Sriram Cummaragunta" userId="b3ad2314ebbe9148" providerId="Windows Live" clId="Web-{2AC8EE54-2ACA-46D9-BD9E-990B9B300EA6}" dt="2022-07-01T12:54:08.106" v="429" actId="20577"/>
        <pc:sldMkLst>
          <pc:docMk/>
          <pc:sldMk cId="4175870089" sldId="309"/>
        </pc:sldMkLst>
        <pc:spChg chg="mod">
          <ac:chgData name="Sriram Cummaragunta" userId="b3ad2314ebbe9148" providerId="Windows Live" clId="Web-{2AC8EE54-2ACA-46D9-BD9E-990B9B300EA6}" dt="2022-07-01T12:54:08.106" v="429" actId="20577"/>
          <ac:spMkLst>
            <pc:docMk/>
            <pc:sldMk cId="4175870089" sldId="309"/>
            <ac:spMk id="2" creationId="{4FF99F9C-CFDC-1784-AFFE-4E10730DF64E}"/>
          </ac:spMkLst>
        </pc:spChg>
        <pc:spChg chg="add del mod">
          <ac:chgData name="Sriram Cummaragunta" userId="b3ad2314ebbe9148" providerId="Windows Live" clId="Web-{2AC8EE54-2ACA-46D9-BD9E-990B9B300EA6}" dt="2022-07-01T12:41:41.321" v="364"/>
          <ac:spMkLst>
            <pc:docMk/>
            <pc:sldMk cId="4175870089" sldId="309"/>
            <ac:spMk id="6" creationId="{90524A4C-111B-C017-4DE4-A1C45115FC3A}"/>
          </ac:spMkLst>
        </pc:spChg>
        <pc:spChg chg="add mod">
          <ac:chgData name="Sriram Cummaragunta" userId="b3ad2314ebbe9148" providerId="Windows Live" clId="Web-{2AC8EE54-2ACA-46D9-BD9E-990B9B300EA6}" dt="2022-07-01T12:41:41.352" v="366"/>
          <ac:spMkLst>
            <pc:docMk/>
            <pc:sldMk cId="4175870089" sldId="309"/>
            <ac:spMk id="9" creationId="{4CB3ECF5-DCB3-7858-8CF5-3D98F0A5AE53}"/>
          </ac:spMkLst>
        </pc:spChg>
        <pc:spChg chg="add mod">
          <ac:chgData name="Sriram Cummaragunta" userId="b3ad2314ebbe9148" providerId="Windows Live" clId="Web-{2AC8EE54-2ACA-46D9-BD9E-990B9B300EA6}" dt="2022-07-01T12:41:59.446" v="369" actId="1076"/>
          <ac:spMkLst>
            <pc:docMk/>
            <pc:sldMk cId="4175870089" sldId="309"/>
            <ac:spMk id="10" creationId="{19E65597-0677-BE9A-C612-9F4E6B4686C6}"/>
          </ac:spMkLst>
        </pc:spChg>
        <pc:graphicFrameChg chg="add mod ord modGraphic">
          <ac:chgData name="Sriram Cummaragunta" userId="b3ad2314ebbe9148" providerId="Windows Live" clId="Web-{2AC8EE54-2ACA-46D9-BD9E-990B9B300EA6}" dt="2022-07-01T12:41:41.321" v="364"/>
          <ac:graphicFrameMkLst>
            <pc:docMk/>
            <pc:sldMk cId="4175870089" sldId="309"/>
            <ac:graphicFrameMk id="8" creationId="{9C78AF84-881A-58B3-4B8E-ED5CD2B80850}"/>
          </ac:graphicFrameMkLst>
        </pc:graphicFrameChg>
        <pc:picChg chg="del">
          <ac:chgData name="Sriram Cummaragunta" userId="b3ad2314ebbe9148" providerId="Windows Live" clId="Web-{2AC8EE54-2ACA-46D9-BD9E-990B9B300EA6}" dt="2022-07-01T12:36:32.688" v="300"/>
          <ac:picMkLst>
            <pc:docMk/>
            <pc:sldMk cId="4175870089" sldId="309"/>
            <ac:picMk id="4" creationId="{8357ECF6-280D-8F6D-4D93-D705C1F65FCB}"/>
          </ac:picMkLst>
        </pc:picChg>
        <pc:picChg chg="del">
          <ac:chgData name="Sriram Cummaragunta" userId="b3ad2314ebbe9148" providerId="Windows Live" clId="Web-{2AC8EE54-2ACA-46D9-BD9E-990B9B300EA6}" dt="2022-07-01T12:36:31.313" v="299"/>
          <ac:picMkLst>
            <pc:docMk/>
            <pc:sldMk cId="4175870089" sldId="309"/>
            <ac:picMk id="5" creationId="{85BBAF82-2D0C-4FF8-22BE-33A7B932A725}"/>
          </ac:picMkLst>
        </pc:picChg>
      </pc:sldChg>
      <pc:sldChg chg="addSp delSp modSp add replId">
        <pc:chgData name="Sriram Cummaragunta" userId="b3ad2314ebbe9148" providerId="Windows Live" clId="Web-{2AC8EE54-2ACA-46D9-BD9E-990B9B300EA6}" dt="2022-07-01T12:54:55.872" v="465" actId="20577"/>
        <pc:sldMkLst>
          <pc:docMk/>
          <pc:sldMk cId="3648211550" sldId="310"/>
        </pc:sldMkLst>
        <pc:spChg chg="mod">
          <ac:chgData name="Sriram Cummaragunta" userId="b3ad2314ebbe9148" providerId="Windows Live" clId="Web-{2AC8EE54-2ACA-46D9-BD9E-990B9B300EA6}" dt="2022-07-01T12:54:55.872" v="465" actId="20577"/>
          <ac:spMkLst>
            <pc:docMk/>
            <pc:sldMk cId="3648211550" sldId="310"/>
            <ac:spMk id="2" creationId="{4FF99F9C-CFDC-1784-AFFE-4E10730DF64E}"/>
          </ac:spMkLst>
        </pc:spChg>
        <pc:spChg chg="add del mod">
          <ac:chgData name="Sriram Cummaragunta" userId="b3ad2314ebbe9148" providerId="Windows Live" clId="Web-{2AC8EE54-2ACA-46D9-BD9E-990B9B300EA6}" dt="2022-07-01T12:42:19.416" v="370"/>
          <ac:spMkLst>
            <pc:docMk/>
            <pc:sldMk cId="3648211550" sldId="310"/>
            <ac:spMk id="6" creationId="{90BB1B52-C741-B269-DA9B-7692A8C5D869}"/>
          </ac:spMkLst>
        </pc:spChg>
        <pc:spChg chg="add mod">
          <ac:chgData name="Sriram Cummaragunta" userId="b3ad2314ebbe9148" providerId="Windows Live" clId="Web-{2AC8EE54-2ACA-46D9-BD9E-990B9B300EA6}" dt="2022-07-01T12:42:19.447" v="372"/>
          <ac:spMkLst>
            <pc:docMk/>
            <pc:sldMk cId="3648211550" sldId="310"/>
            <ac:spMk id="9" creationId="{EE08FA6D-A358-11A3-FD99-B00849FA45C1}"/>
          </ac:spMkLst>
        </pc:spChg>
        <pc:spChg chg="add mod">
          <ac:chgData name="Sriram Cummaragunta" userId="b3ad2314ebbe9148" providerId="Windows Live" clId="Web-{2AC8EE54-2ACA-46D9-BD9E-990B9B300EA6}" dt="2022-07-01T12:42:33.729" v="375" actId="1076"/>
          <ac:spMkLst>
            <pc:docMk/>
            <pc:sldMk cId="3648211550" sldId="310"/>
            <ac:spMk id="10" creationId="{7EB7BD7A-6848-BEE0-534C-DDBE9E30F830}"/>
          </ac:spMkLst>
        </pc:spChg>
        <pc:graphicFrameChg chg="add mod ord modGraphic">
          <ac:chgData name="Sriram Cummaragunta" userId="b3ad2314ebbe9148" providerId="Windows Live" clId="Web-{2AC8EE54-2ACA-46D9-BD9E-990B9B300EA6}" dt="2022-07-01T12:42:19.416" v="370"/>
          <ac:graphicFrameMkLst>
            <pc:docMk/>
            <pc:sldMk cId="3648211550" sldId="310"/>
            <ac:graphicFrameMk id="8" creationId="{84965838-B859-2857-A55F-E0D75FF99288}"/>
          </ac:graphicFrameMkLst>
        </pc:graphicFrameChg>
        <pc:picChg chg="del">
          <ac:chgData name="Sriram Cummaragunta" userId="b3ad2314ebbe9148" providerId="Windows Live" clId="Web-{2AC8EE54-2ACA-46D9-BD9E-990B9B300EA6}" dt="2022-07-01T12:36:38.282" v="303"/>
          <ac:picMkLst>
            <pc:docMk/>
            <pc:sldMk cId="3648211550" sldId="310"/>
            <ac:picMk id="4" creationId="{C76550DE-2AAB-1388-A32F-EC0D79BBDA7F}"/>
          </ac:picMkLst>
        </pc:picChg>
        <pc:picChg chg="del">
          <ac:chgData name="Sriram Cummaragunta" userId="b3ad2314ebbe9148" providerId="Windows Live" clId="Web-{2AC8EE54-2ACA-46D9-BD9E-990B9B300EA6}" dt="2022-07-01T12:36:36.891" v="302"/>
          <ac:picMkLst>
            <pc:docMk/>
            <pc:sldMk cId="3648211550" sldId="310"/>
            <ac:picMk id="5" creationId="{FA8F3932-A815-1DAF-BF5A-12ECDCC1E6EB}"/>
          </ac:picMkLst>
        </pc:picChg>
      </pc:sldChg>
      <pc:sldChg chg="addSp delSp modSp add replId">
        <pc:chgData name="Sriram Cummaragunta" userId="b3ad2314ebbe9148" providerId="Windows Live" clId="Web-{2AC8EE54-2ACA-46D9-BD9E-990B9B300EA6}" dt="2022-07-01T12:55:16.982" v="495" actId="20577"/>
        <pc:sldMkLst>
          <pc:docMk/>
          <pc:sldMk cId="3516856747" sldId="311"/>
        </pc:sldMkLst>
        <pc:spChg chg="mod">
          <ac:chgData name="Sriram Cummaragunta" userId="b3ad2314ebbe9148" providerId="Windows Live" clId="Web-{2AC8EE54-2ACA-46D9-BD9E-990B9B300EA6}" dt="2022-07-01T12:55:16.982" v="495" actId="20577"/>
          <ac:spMkLst>
            <pc:docMk/>
            <pc:sldMk cId="3516856747" sldId="311"/>
            <ac:spMk id="2" creationId="{4FF99F9C-CFDC-1784-AFFE-4E10730DF64E}"/>
          </ac:spMkLst>
        </pc:spChg>
        <pc:spChg chg="add del mod">
          <ac:chgData name="Sriram Cummaragunta" userId="b3ad2314ebbe9148" providerId="Windows Live" clId="Web-{2AC8EE54-2ACA-46D9-BD9E-990B9B300EA6}" dt="2022-07-01T12:44:10.481" v="384"/>
          <ac:spMkLst>
            <pc:docMk/>
            <pc:sldMk cId="3516856747" sldId="311"/>
            <ac:spMk id="6" creationId="{E3C8584E-0BC8-2D3F-184D-3BF82A7CE303}"/>
          </ac:spMkLst>
        </pc:spChg>
        <pc:spChg chg="add mod">
          <ac:chgData name="Sriram Cummaragunta" userId="b3ad2314ebbe9148" providerId="Windows Live" clId="Web-{2AC8EE54-2ACA-46D9-BD9E-990B9B300EA6}" dt="2022-07-01T12:44:10.512" v="386"/>
          <ac:spMkLst>
            <pc:docMk/>
            <pc:sldMk cId="3516856747" sldId="311"/>
            <ac:spMk id="9" creationId="{2DBABA83-9C87-CA20-6010-70D668FBD385}"/>
          </ac:spMkLst>
        </pc:spChg>
        <pc:spChg chg="add mod">
          <ac:chgData name="Sriram Cummaragunta" userId="b3ad2314ebbe9148" providerId="Windows Live" clId="Web-{2AC8EE54-2ACA-46D9-BD9E-990B9B300EA6}" dt="2022-07-01T12:44:20.059" v="389" actId="1076"/>
          <ac:spMkLst>
            <pc:docMk/>
            <pc:sldMk cId="3516856747" sldId="311"/>
            <ac:spMk id="10" creationId="{FF532E24-580D-BA9E-E64D-1680847FDDB2}"/>
          </ac:spMkLst>
        </pc:spChg>
        <pc:graphicFrameChg chg="add mod ord modGraphic">
          <ac:chgData name="Sriram Cummaragunta" userId="b3ad2314ebbe9148" providerId="Windows Live" clId="Web-{2AC8EE54-2ACA-46D9-BD9E-990B9B300EA6}" dt="2022-07-01T12:44:10.481" v="384"/>
          <ac:graphicFrameMkLst>
            <pc:docMk/>
            <pc:sldMk cId="3516856747" sldId="311"/>
            <ac:graphicFrameMk id="8" creationId="{16DB58D6-1A3C-6B97-01DE-B0511B9F3E52}"/>
          </ac:graphicFrameMkLst>
        </pc:graphicFrameChg>
        <pc:picChg chg="del">
          <ac:chgData name="Sriram Cummaragunta" userId="b3ad2314ebbe9148" providerId="Windows Live" clId="Web-{2AC8EE54-2ACA-46D9-BD9E-990B9B300EA6}" dt="2022-07-01T12:36:45.298" v="306"/>
          <ac:picMkLst>
            <pc:docMk/>
            <pc:sldMk cId="3516856747" sldId="311"/>
            <ac:picMk id="4" creationId="{1D3A5DFB-A44B-499C-A88B-8456276FE071}"/>
          </ac:picMkLst>
        </pc:picChg>
        <pc:picChg chg="del">
          <ac:chgData name="Sriram Cummaragunta" userId="b3ad2314ebbe9148" providerId="Windows Live" clId="Web-{2AC8EE54-2ACA-46D9-BD9E-990B9B300EA6}" dt="2022-07-01T12:36:43.970" v="305"/>
          <ac:picMkLst>
            <pc:docMk/>
            <pc:sldMk cId="3516856747" sldId="311"/>
            <ac:picMk id="5" creationId="{E406E944-3968-0C76-444D-8A47845B2038}"/>
          </ac:picMkLst>
        </pc:picChg>
      </pc:sldChg>
      <pc:sldChg chg="addSp delSp modSp add replId">
        <pc:chgData name="Sriram Cummaragunta" userId="b3ad2314ebbe9148" providerId="Windows Live" clId="Web-{2AC8EE54-2ACA-46D9-BD9E-990B9B300EA6}" dt="2022-07-01T12:55:51.843" v="525" actId="20577"/>
        <pc:sldMkLst>
          <pc:docMk/>
          <pc:sldMk cId="2202627383" sldId="312"/>
        </pc:sldMkLst>
        <pc:spChg chg="mod">
          <ac:chgData name="Sriram Cummaragunta" userId="b3ad2314ebbe9148" providerId="Windows Live" clId="Web-{2AC8EE54-2ACA-46D9-BD9E-990B9B300EA6}" dt="2022-07-01T12:55:51.843" v="525" actId="20577"/>
          <ac:spMkLst>
            <pc:docMk/>
            <pc:sldMk cId="2202627383" sldId="312"/>
            <ac:spMk id="2" creationId="{4FF99F9C-CFDC-1784-AFFE-4E10730DF64E}"/>
          </ac:spMkLst>
        </pc:spChg>
        <pc:spChg chg="add del mod">
          <ac:chgData name="Sriram Cummaragunta" userId="b3ad2314ebbe9148" providerId="Windows Live" clId="Web-{2AC8EE54-2ACA-46D9-BD9E-990B9B300EA6}" dt="2022-07-01T12:44:32.294" v="390"/>
          <ac:spMkLst>
            <pc:docMk/>
            <pc:sldMk cId="2202627383" sldId="312"/>
            <ac:spMk id="6" creationId="{F7385F5F-F844-39F2-0F82-A0969E8252DE}"/>
          </ac:spMkLst>
        </pc:spChg>
        <pc:spChg chg="add mod">
          <ac:chgData name="Sriram Cummaragunta" userId="b3ad2314ebbe9148" providerId="Windows Live" clId="Web-{2AC8EE54-2ACA-46D9-BD9E-990B9B300EA6}" dt="2022-07-01T12:44:34.482" v="394" actId="1076"/>
          <ac:spMkLst>
            <pc:docMk/>
            <pc:sldMk cId="2202627383" sldId="312"/>
            <ac:spMk id="9" creationId="{83FB3A5B-D9E5-1DA1-4CC3-0E934AE62537}"/>
          </ac:spMkLst>
        </pc:spChg>
        <pc:spChg chg="add mod">
          <ac:chgData name="Sriram Cummaragunta" userId="b3ad2314ebbe9148" providerId="Windows Live" clId="Web-{2AC8EE54-2ACA-46D9-BD9E-990B9B300EA6}" dt="2022-07-01T12:44:50.498" v="398" actId="1076"/>
          <ac:spMkLst>
            <pc:docMk/>
            <pc:sldMk cId="2202627383" sldId="312"/>
            <ac:spMk id="10" creationId="{62BF5FC0-EDC3-1FE9-EB61-6290AE8BED3F}"/>
          </ac:spMkLst>
        </pc:spChg>
        <pc:graphicFrameChg chg="add mod ord modGraphic">
          <ac:chgData name="Sriram Cummaragunta" userId="b3ad2314ebbe9148" providerId="Windows Live" clId="Web-{2AC8EE54-2ACA-46D9-BD9E-990B9B300EA6}" dt="2022-07-01T12:44:34.450" v="393" actId="1076"/>
          <ac:graphicFrameMkLst>
            <pc:docMk/>
            <pc:sldMk cId="2202627383" sldId="312"/>
            <ac:graphicFrameMk id="8" creationId="{09C995DE-01D3-51C6-ACEB-5F321FF95BED}"/>
          </ac:graphicFrameMkLst>
        </pc:graphicFrameChg>
        <pc:picChg chg="del">
          <ac:chgData name="Sriram Cummaragunta" userId="b3ad2314ebbe9148" providerId="Windows Live" clId="Web-{2AC8EE54-2ACA-46D9-BD9E-990B9B300EA6}" dt="2022-07-01T12:36:52.298" v="309"/>
          <ac:picMkLst>
            <pc:docMk/>
            <pc:sldMk cId="2202627383" sldId="312"/>
            <ac:picMk id="4" creationId="{24A3DC71-230C-5C5A-A20E-BAB9F84ECDD4}"/>
          </ac:picMkLst>
        </pc:picChg>
        <pc:picChg chg="del">
          <ac:chgData name="Sriram Cummaragunta" userId="b3ad2314ebbe9148" providerId="Windows Live" clId="Web-{2AC8EE54-2ACA-46D9-BD9E-990B9B300EA6}" dt="2022-07-01T12:36:51.110" v="308"/>
          <ac:picMkLst>
            <pc:docMk/>
            <pc:sldMk cId="2202627383" sldId="312"/>
            <ac:picMk id="5" creationId="{05775D5E-4FA6-DBFF-83BC-D6F518B108BB}"/>
          </ac:picMkLst>
        </pc:picChg>
      </pc:sldChg>
      <pc:sldChg chg="addSp delSp modSp add replId">
        <pc:chgData name="Sriram Cummaragunta" userId="b3ad2314ebbe9148" providerId="Windows Live" clId="Web-{2AC8EE54-2ACA-46D9-BD9E-990B9B300EA6}" dt="2022-07-01T12:56:08.609" v="550" actId="20577"/>
        <pc:sldMkLst>
          <pc:docMk/>
          <pc:sldMk cId="129772885" sldId="313"/>
        </pc:sldMkLst>
        <pc:spChg chg="mod">
          <ac:chgData name="Sriram Cummaragunta" userId="b3ad2314ebbe9148" providerId="Windows Live" clId="Web-{2AC8EE54-2ACA-46D9-BD9E-990B9B300EA6}" dt="2022-07-01T12:56:08.609" v="550" actId="20577"/>
          <ac:spMkLst>
            <pc:docMk/>
            <pc:sldMk cId="129772885" sldId="313"/>
            <ac:spMk id="2" creationId="{4FF99F9C-CFDC-1784-AFFE-4E10730DF64E}"/>
          </ac:spMkLst>
        </pc:spChg>
        <pc:spChg chg="add del mod">
          <ac:chgData name="Sriram Cummaragunta" userId="b3ad2314ebbe9148" providerId="Windows Live" clId="Web-{2AC8EE54-2ACA-46D9-BD9E-990B9B300EA6}" dt="2022-07-01T12:45:07.170" v="399"/>
          <ac:spMkLst>
            <pc:docMk/>
            <pc:sldMk cId="129772885" sldId="313"/>
            <ac:spMk id="6" creationId="{5C3A3469-CF0B-895D-0638-5654D980DB57}"/>
          </ac:spMkLst>
        </pc:spChg>
        <pc:spChg chg="add mod">
          <ac:chgData name="Sriram Cummaragunta" userId="b3ad2314ebbe9148" providerId="Windows Live" clId="Web-{2AC8EE54-2ACA-46D9-BD9E-990B9B300EA6}" dt="2022-07-01T12:45:07.186" v="401"/>
          <ac:spMkLst>
            <pc:docMk/>
            <pc:sldMk cId="129772885" sldId="313"/>
            <ac:spMk id="9" creationId="{8E36D3D6-E606-5E45-E41D-F12144B09F49}"/>
          </ac:spMkLst>
        </pc:spChg>
        <pc:spChg chg="add mod">
          <ac:chgData name="Sriram Cummaragunta" userId="b3ad2314ebbe9148" providerId="Windows Live" clId="Web-{2AC8EE54-2ACA-46D9-BD9E-990B9B300EA6}" dt="2022-07-01T12:45:23.358" v="404" actId="1076"/>
          <ac:spMkLst>
            <pc:docMk/>
            <pc:sldMk cId="129772885" sldId="313"/>
            <ac:spMk id="10" creationId="{8F4E4184-56C5-ED14-E9CC-DAB3133A7B74}"/>
          </ac:spMkLst>
        </pc:spChg>
        <pc:graphicFrameChg chg="add mod ord modGraphic">
          <ac:chgData name="Sriram Cummaragunta" userId="b3ad2314ebbe9148" providerId="Windows Live" clId="Web-{2AC8EE54-2ACA-46D9-BD9E-990B9B300EA6}" dt="2022-07-01T12:45:07.170" v="399"/>
          <ac:graphicFrameMkLst>
            <pc:docMk/>
            <pc:sldMk cId="129772885" sldId="313"/>
            <ac:graphicFrameMk id="8" creationId="{65DF6153-B52C-520F-5C75-59B9F8108BFA}"/>
          </ac:graphicFrameMkLst>
        </pc:graphicFrameChg>
        <pc:picChg chg="del">
          <ac:chgData name="Sriram Cummaragunta" userId="b3ad2314ebbe9148" providerId="Windows Live" clId="Web-{2AC8EE54-2ACA-46D9-BD9E-990B9B300EA6}" dt="2022-07-01T12:36:59.595" v="312"/>
          <ac:picMkLst>
            <pc:docMk/>
            <pc:sldMk cId="129772885" sldId="313"/>
            <ac:picMk id="4" creationId="{A5E58E4B-4D94-FB0E-B46B-C77578C9A9BC}"/>
          </ac:picMkLst>
        </pc:picChg>
        <pc:picChg chg="del">
          <ac:chgData name="Sriram Cummaragunta" userId="b3ad2314ebbe9148" providerId="Windows Live" clId="Web-{2AC8EE54-2ACA-46D9-BD9E-990B9B300EA6}" dt="2022-07-01T12:36:57.736" v="311"/>
          <ac:picMkLst>
            <pc:docMk/>
            <pc:sldMk cId="129772885" sldId="313"/>
            <ac:picMk id="5" creationId="{89A8EAC7-E84C-528F-0242-A55FCDC62349}"/>
          </ac:picMkLst>
        </pc:picChg>
      </pc:sldChg>
      <pc:sldChg chg="addSp delSp modSp add replId">
        <pc:chgData name="Sriram Cummaragunta" userId="b3ad2314ebbe9148" providerId="Windows Live" clId="Web-{2AC8EE54-2ACA-46D9-BD9E-990B9B300EA6}" dt="2022-07-01T12:56:36.141" v="590" actId="20577"/>
        <pc:sldMkLst>
          <pc:docMk/>
          <pc:sldMk cId="3130539417" sldId="314"/>
        </pc:sldMkLst>
        <pc:spChg chg="mod">
          <ac:chgData name="Sriram Cummaragunta" userId="b3ad2314ebbe9148" providerId="Windows Live" clId="Web-{2AC8EE54-2ACA-46D9-BD9E-990B9B300EA6}" dt="2022-07-01T12:56:36.141" v="590" actId="20577"/>
          <ac:spMkLst>
            <pc:docMk/>
            <pc:sldMk cId="3130539417" sldId="314"/>
            <ac:spMk id="2" creationId="{4FF99F9C-CFDC-1784-AFFE-4E10730DF64E}"/>
          </ac:spMkLst>
        </pc:spChg>
        <pc:spChg chg="del">
          <ac:chgData name="Sriram Cummaragunta" userId="b3ad2314ebbe9148" providerId="Windows Live" clId="Web-{2AC8EE54-2ACA-46D9-BD9E-990B9B300EA6}" dt="2022-07-01T12:46:54.891" v="411"/>
          <ac:spMkLst>
            <pc:docMk/>
            <pc:sldMk cId="3130539417" sldId="314"/>
            <ac:spMk id="3" creationId="{727A0EC9-95D1-19BD-8B49-E36C770CF698}"/>
          </ac:spMkLst>
        </pc:spChg>
        <pc:spChg chg="add mod">
          <ac:chgData name="Sriram Cummaragunta" userId="b3ad2314ebbe9148" providerId="Windows Live" clId="Web-{2AC8EE54-2ACA-46D9-BD9E-990B9B300EA6}" dt="2022-07-01T12:46:54.907" v="413"/>
          <ac:spMkLst>
            <pc:docMk/>
            <pc:sldMk cId="3130539417" sldId="314"/>
            <ac:spMk id="6" creationId="{94E7C111-645D-DBE4-C44F-EA09B7FFCB96}"/>
          </ac:spMkLst>
        </pc:spChg>
        <pc:spChg chg="add mod">
          <ac:chgData name="Sriram Cummaragunta" userId="b3ad2314ebbe9148" providerId="Windows Live" clId="Web-{2AC8EE54-2ACA-46D9-BD9E-990B9B300EA6}" dt="2022-07-01T12:47:07.064" v="416" actId="1076"/>
          <ac:spMkLst>
            <pc:docMk/>
            <pc:sldMk cId="3130539417" sldId="314"/>
            <ac:spMk id="7" creationId="{41A8E575-62DA-661A-9B34-DF3AD327D25B}"/>
          </ac:spMkLst>
        </pc:spChg>
        <pc:graphicFrameChg chg="add mod ord modGraphic">
          <ac:chgData name="Sriram Cummaragunta" userId="b3ad2314ebbe9148" providerId="Windows Live" clId="Web-{2AC8EE54-2ACA-46D9-BD9E-990B9B300EA6}" dt="2022-07-01T12:46:54.891" v="411"/>
          <ac:graphicFrameMkLst>
            <pc:docMk/>
            <pc:sldMk cId="3130539417" sldId="314"/>
            <ac:graphicFrameMk id="5" creationId="{3383BD4E-B7B7-4FDF-8B1E-2F5628527510}"/>
          </ac:graphicFrameMkLst>
        </pc:graphicFrameChg>
      </pc:sldChg>
      <pc:sldChg chg="modSp add replId">
        <pc:chgData name="Sriram Cummaragunta" userId="b3ad2314ebbe9148" providerId="Windows Live" clId="Web-{2AC8EE54-2ACA-46D9-BD9E-990B9B300EA6}" dt="2022-07-01T12:56:48.719" v="596" actId="20577"/>
        <pc:sldMkLst>
          <pc:docMk/>
          <pc:sldMk cId="1092151406" sldId="315"/>
        </pc:sldMkLst>
        <pc:spChg chg="mod">
          <ac:chgData name="Sriram Cummaragunta" userId="b3ad2314ebbe9148" providerId="Windows Live" clId="Web-{2AC8EE54-2ACA-46D9-BD9E-990B9B300EA6}" dt="2022-07-01T12:56:48.719" v="596" actId="20577"/>
          <ac:spMkLst>
            <pc:docMk/>
            <pc:sldMk cId="1092151406" sldId="315"/>
            <ac:spMk id="2" creationId="{4FF99F9C-CFDC-1784-AFFE-4E10730DF64E}"/>
          </ac:spMkLst>
        </pc:spChg>
      </pc:sldChg>
      <pc:sldChg chg="modSp add replId">
        <pc:chgData name="Sriram Cummaragunta" userId="b3ad2314ebbe9148" providerId="Windows Live" clId="Web-{2AC8EE54-2ACA-46D9-BD9E-990B9B300EA6}" dt="2022-07-01T12:56:55.250" v="602" actId="20577"/>
        <pc:sldMkLst>
          <pc:docMk/>
          <pc:sldMk cId="2929067152" sldId="316"/>
        </pc:sldMkLst>
        <pc:spChg chg="mod">
          <ac:chgData name="Sriram Cummaragunta" userId="b3ad2314ebbe9148" providerId="Windows Live" clId="Web-{2AC8EE54-2ACA-46D9-BD9E-990B9B300EA6}" dt="2022-07-01T12:56:55.250" v="602" actId="20577"/>
          <ac:spMkLst>
            <pc:docMk/>
            <pc:sldMk cId="2929067152" sldId="316"/>
            <ac:spMk id="2" creationId="{4FF99F9C-CFDC-1784-AFFE-4E10730DF64E}"/>
          </ac:spMkLst>
        </pc:spChg>
      </pc:sldChg>
      <pc:sldChg chg="modSp add replId">
        <pc:chgData name="Sriram Cummaragunta" userId="b3ad2314ebbe9148" providerId="Windows Live" clId="Web-{2AC8EE54-2ACA-46D9-BD9E-990B9B300EA6}" dt="2022-07-01T12:57:01.751" v="608" actId="20577"/>
        <pc:sldMkLst>
          <pc:docMk/>
          <pc:sldMk cId="1631975187" sldId="317"/>
        </pc:sldMkLst>
        <pc:spChg chg="mod">
          <ac:chgData name="Sriram Cummaragunta" userId="b3ad2314ebbe9148" providerId="Windows Live" clId="Web-{2AC8EE54-2ACA-46D9-BD9E-990B9B300EA6}" dt="2022-07-01T12:57:01.751" v="608" actId="20577"/>
          <ac:spMkLst>
            <pc:docMk/>
            <pc:sldMk cId="1631975187" sldId="317"/>
            <ac:spMk id="2" creationId="{4FF99F9C-CFDC-1784-AFFE-4E10730DF64E}"/>
          </ac:spMkLst>
        </pc:spChg>
      </pc:sldChg>
      <pc:sldChg chg="modSp add replId">
        <pc:chgData name="Sriram Cummaragunta" userId="b3ad2314ebbe9148" providerId="Windows Live" clId="Web-{2AC8EE54-2ACA-46D9-BD9E-990B9B300EA6}" dt="2022-07-01T12:57:09.001" v="614" actId="20577"/>
        <pc:sldMkLst>
          <pc:docMk/>
          <pc:sldMk cId="3773374251" sldId="318"/>
        </pc:sldMkLst>
        <pc:spChg chg="mod">
          <ac:chgData name="Sriram Cummaragunta" userId="b3ad2314ebbe9148" providerId="Windows Live" clId="Web-{2AC8EE54-2ACA-46D9-BD9E-990B9B300EA6}" dt="2022-07-01T12:57:09.001" v="614" actId="20577"/>
          <ac:spMkLst>
            <pc:docMk/>
            <pc:sldMk cId="3773374251" sldId="318"/>
            <ac:spMk id="2" creationId="{4FF99F9C-CFDC-1784-AFFE-4E10730DF64E}"/>
          </ac:spMkLst>
        </pc:spChg>
      </pc:sldChg>
      <pc:sldChg chg="addSp delSp modSp add replId">
        <pc:chgData name="Sriram Cummaragunta" userId="b3ad2314ebbe9148" providerId="Windows Live" clId="Web-{2AC8EE54-2ACA-46D9-BD9E-990B9B300EA6}" dt="2022-07-01T12:56:21.375" v="572" actId="20577"/>
        <pc:sldMkLst>
          <pc:docMk/>
          <pc:sldMk cId="3863635389" sldId="319"/>
        </pc:sldMkLst>
        <pc:spChg chg="mod">
          <ac:chgData name="Sriram Cummaragunta" userId="b3ad2314ebbe9148" providerId="Windows Live" clId="Web-{2AC8EE54-2ACA-46D9-BD9E-990B9B300EA6}" dt="2022-07-01T12:56:21.375" v="572" actId="20577"/>
          <ac:spMkLst>
            <pc:docMk/>
            <pc:sldMk cId="3863635389" sldId="319"/>
            <ac:spMk id="2" creationId="{4FF99F9C-CFDC-1784-AFFE-4E10730DF64E}"/>
          </ac:spMkLst>
        </pc:spChg>
        <pc:spChg chg="add del mod">
          <ac:chgData name="Sriram Cummaragunta" userId="b3ad2314ebbe9148" providerId="Windows Live" clId="Web-{2AC8EE54-2ACA-46D9-BD9E-990B9B300EA6}" dt="2022-07-01T12:45:42.499" v="405"/>
          <ac:spMkLst>
            <pc:docMk/>
            <pc:sldMk cId="3863635389" sldId="319"/>
            <ac:spMk id="6" creationId="{75CA97A8-3333-2D37-F8D3-245B02F9E9F7}"/>
          </ac:spMkLst>
        </pc:spChg>
        <pc:spChg chg="add mod">
          <ac:chgData name="Sriram Cummaragunta" userId="b3ad2314ebbe9148" providerId="Windows Live" clId="Web-{2AC8EE54-2ACA-46D9-BD9E-990B9B300EA6}" dt="2022-07-01T12:45:42.530" v="407"/>
          <ac:spMkLst>
            <pc:docMk/>
            <pc:sldMk cId="3863635389" sldId="319"/>
            <ac:spMk id="9" creationId="{4A77F6B6-E475-3E60-A3E3-DB45BB77D4BF}"/>
          </ac:spMkLst>
        </pc:spChg>
        <pc:spChg chg="add mod">
          <ac:chgData name="Sriram Cummaragunta" userId="b3ad2314ebbe9148" providerId="Windows Live" clId="Web-{2AC8EE54-2ACA-46D9-BD9E-990B9B300EA6}" dt="2022-07-01T12:45:56.812" v="410" actId="1076"/>
          <ac:spMkLst>
            <pc:docMk/>
            <pc:sldMk cId="3863635389" sldId="319"/>
            <ac:spMk id="10" creationId="{E0F84CFC-D65D-652D-FD4D-92C9A4BD4F30}"/>
          </ac:spMkLst>
        </pc:spChg>
        <pc:graphicFrameChg chg="add mod ord modGraphic">
          <ac:chgData name="Sriram Cummaragunta" userId="b3ad2314ebbe9148" providerId="Windows Live" clId="Web-{2AC8EE54-2ACA-46D9-BD9E-990B9B300EA6}" dt="2022-07-01T12:45:42.499" v="405"/>
          <ac:graphicFrameMkLst>
            <pc:docMk/>
            <pc:sldMk cId="3863635389" sldId="319"/>
            <ac:graphicFrameMk id="8" creationId="{30B4FB48-48E0-0F4C-9168-23F6F7AE4367}"/>
          </ac:graphicFrameMkLst>
        </pc:graphicFrameChg>
        <pc:picChg chg="del">
          <ac:chgData name="Sriram Cummaragunta" userId="b3ad2314ebbe9148" providerId="Windows Live" clId="Web-{2AC8EE54-2ACA-46D9-BD9E-990B9B300EA6}" dt="2022-07-01T12:37:55.534" v="320"/>
          <ac:picMkLst>
            <pc:docMk/>
            <pc:sldMk cId="3863635389" sldId="319"/>
            <ac:picMk id="4" creationId="{01ED271F-EFDF-023D-AFB1-C8E972E50163}"/>
          </ac:picMkLst>
        </pc:picChg>
        <pc:picChg chg="del">
          <ac:chgData name="Sriram Cummaragunta" userId="b3ad2314ebbe9148" providerId="Windows Live" clId="Web-{2AC8EE54-2ACA-46D9-BD9E-990B9B300EA6}" dt="2022-07-01T12:37:54.346" v="319"/>
          <ac:picMkLst>
            <pc:docMk/>
            <pc:sldMk cId="3863635389" sldId="319"/>
            <ac:picMk id="5" creationId="{ED440305-4007-00A1-8899-481AA4133074}"/>
          </ac:picMkLst>
        </pc:picChg>
      </pc:sldChg>
    </pc:docChg>
  </pc:docChgLst>
  <pc:docChgLst>
    <pc:chgData name="Sriram Cummaragunta" userId="b3ad2314ebbe9148" providerId="Windows Live" clId="Web-{AA154A78-5DF1-49E5-AB2E-8AB7DDD9E245}"/>
    <pc:docChg chg="addSld modSld">
      <pc:chgData name="Sriram Cummaragunta" userId="b3ad2314ebbe9148" providerId="Windows Live" clId="Web-{AA154A78-5DF1-49E5-AB2E-8AB7DDD9E245}" dt="2022-07-06T07:36:36.123" v="506" actId="14100"/>
      <pc:docMkLst>
        <pc:docMk/>
      </pc:docMkLst>
      <pc:sldChg chg="modSp">
        <pc:chgData name="Sriram Cummaragunta" userId="b3ad2314ebbe9148" providerId="Windows Live" clId="Web-{AA154A78-5DF1-49E5-AB2E-8AB7DDD9E245}" dt="2022-07-06T07:30:41.163" v="481"/>
        <pc:sldMkLst>
          <pc:docMk/>
          <pc:sldMk cId="1465447155" sldId="320"/>
        </pc:sldMkLst>
        <pc:spChg chg="mod">
          <ac:chgData name="Sriram Cummaragunta" userId="b3ad2314ebbe9148" providerId="Windows Live" clId="Web-{AA154A78-5DF1-49E5-AB2E-8AB7DDD9E245}" dt="2022-07-06T06:52:37.071" v="0" actId="20577"/>
          <ac:spMkLst>
            <pc:docMk/>
            <pc:sldMk cId="1465447155" sldId="320"/>
            <ac:spMk id="2" creationId="{323AA337-8DDE-9F40-AD08-B3FC269F25D5}"/>
          </ac:spMkLst>
        </pc:spChg>
        <pc:graphicFrameChg chg="mod modGraphic">
          <ac:chgData name="Sriram Cummaragunta" userId="b3ad2314ebbe9148" providerId="Windows Live" clId="Web-{AA154A78-5DF1-49E5-AB2E-8AB7DDD9E245}" dt="2022-07-06T07:30:41.163" v="481"/>
          <ac:graphicFrameMkLst>
            <pc:docMk/>
            <pc:sldMk cId="1465447155" sldId="320"/>
            <ac:graphicFrameMk id="4" creationId="{9172F135-AB17-3A16-493F-288916FE8483}"/>
          </ac:graphicFrameMkLst>
        </pc:graphicFrameChg>
      </pc:sldChg>
      <pc:sldChg chg="addSp delSp modSp add replId">
        <pc:chgData name="Sriram Cummaragunta" userId="b3ad2314ebbe9148" providerId="Windows Live" clId="Web-{AA154A78-5DF1-49E5-AB2E-8AB7DDD9E245}" dt="2022-07-06T07:36:36.123" v="506" actId="14100"/>
        <pc:sldMkLst>
          <pc:docMk/>
          <pc:sldMk cId="537867423" sldId="321"/>
        </pc:sldMkLst>
        <pc:spChg chg="mod">
          <ac:chgData name="Sriram Cummaragunta" userId="b3ad2314ebbe9148" providerId="Windows Live" clId="Web-{AA154A78-5DF1-49E5-AB2E-8AB7DDD9E245}" dt="2022-07-06T07:00:29.299" v="36" actId="20577"/>
          <ac:spMkLst>
            <pc:docMk/>
            <pc:sldMk cId="537867423" sldId="321"/>
            <ac:spMk id="2" creationId="{4FF99F9C-CFDC-1784-AFFE-4E10730DF64E}"/>
          </ac:spMkLst>
        </pc:spChg>
        <pc:spChg chg="add del mod">
          <ac:chgData name="Sriram Cummaragunta" userId="b3ad2314ebbe9148" providerId="Windows Live" clId="Web-{AA154A78-5DF1-49E5-AB2E-8AB7DDD9E245}" dt="2022-07-06T07:21:28.871" v="212"/>
          <ac:spMkLst>
            <pc:docMk/>
            <pc:sldMk cId="537867423" sldId="321"/>
            <ac:spMk id="4" creationId="{B9EB8147-BB2F-FA9F-78CE-86F6B0FC3D75}"/>
          </ac:spMkLst>
        </pc:spChg>
        <pc:spChg chg="del">
          <ac:chgData name="Sriram Cummaragunta" userId="b3ad2314ebbe9148" providerId="Windows Live" clId="Web-{AA154A78-5DF1-49E5-AB2E-8AB7DDD9E245}" dt="2022-07-06T06:52:53.977" v="3"/>
          <ac:spMkLst>
            <pc:docMk/>
            <pc:sldMk cId="537867423" sldId="321"/>
            <ac:spMk id="7" creationId="{0D678F47-1226-C347-3E05-F93A31C3E392}"/>
          </ac:spMkLst>
        </pc:spChg>
        <pc:graphicFrameChg chg="del">
          <ac:chgData name="Sriram Cummaragunta" userId="b3ad2314ebbe9148" providerId="Windows Live" clId="Web-{AA154A78-5DF1-49E5-AB2E-8AB7DDD9E245}" dt="2022-07-06T06:52:48.180" v="2"/>
          <ac:graphicFrameMkLst>
            <pc:docMk/>
            <pc:sldMk cId="537867423" sldId="321"/>
            <ac:graphicFrameMk id="5" creationId="{7BBAAF65-8E7F-1CFD-0CCA-FB11C9E42002}"/>
          </ac:graphicFrameMkLst>
        </pc:graphicFrameChg>
        <pc:picChg chg="add mod ord">
          <ac:chgData name="Sriram Cummaragunta" userId="b3ad2314ebbe9148" providerId="Windows Live" clId="Web-{AA154A78-5DF1-49E5-AB2E-8AB7DDD9E245}" dt="2022-07-06T07:36:26.513" v="503" actId="1076"/>
          <ac:picMkLst>
            <pc:docMk/>
            <pc:sldMk cId="537867423" sldId="321"/>
            <ac:picMk id="8" creationId="{D0675C0D-FD2D-14D7-4544-D7AAB9B8C8F0}"/>
          </ac:picMkLst>
        </pc:picChg>
        <pc:picChg chg="add mod">
          <ac:chgData name="Sriram Cummaragunta" userId="b3ad2314ebbe9148" providerId="Windows Live" clId="Web-{AA154A78-5DF1-49E5-AB2E-8AB7DDD9E245}" dt="2022-07-06T07:36:36.123" v="506" actId="14100"/>
          <ac:picMkLst>
            <pc:docMk/>
            <pc:sldMk cId="537867423" sldId="321"/>
            <ac:picMk id="9" creationId="{546924F0-D1E9-9E02-35C5-F76DCC375B5C}"/>
          </ac:picMkLst>
        </pc:picChg>
      </pc:sldChg>
      <pc:sldChg chg="addSp delSp modSp add replId">
        <pc:chgData name="Sriram Cummaragunta" userId="b3ad2314ebbe9148" providerId="Windows Live" clId="Web-{AA154A78-5DF1-49E5-AB2E-8AB7DDD9E245}" dt="2022-07-06T07:23:55.217" v="225" actId="1076"/>
        <pc:sldMkLst>
          <pc:docMk/>
          <pc:sldMk cId="1962864651" sldId="322"/>
        </pc:sldMkLst>
        <pc:spChg chg="mod">
          <ac:chgData name="Sriram Cummaragunta" userId="b3ad2314ebbe9148" providerId="Windows Live" clId="Web-{AA154A78-5DF1-49E5-AB2E-8AB7DDD9E245}" dt="2022-07-06T07:00:33.377" v="40" actId="20577"/>
          <ac:spMkLst>
            <pc:docMk/>
            <pc:sldMk cId="1962864651" sldId="322"/>
            <ac:spMk id="2" creationId="{4FF99F9C-CFDC-1784-AFFE-4E10730DF64E}"/>
          </ac:spMkLst>
        </pc:spChg>
        <pc:spChg chg="del">
          <ac:chgData name="Sriram Cummaragunta" userId="b3ad2314ebbe9148" providerId="Windows Live" clId="Web-{AA154A78-5DF1-49E5-AB2E-8AB7DDD9E245}" dt="2022-07-06T07:23:42.264" v="220"/>
          <ac:spMkLst>
            <pc:docMk/>
            <pc:sldMk cId="1962864651" sldId="322"/>
            <ac:spMk id="4" creationId="{B9EB8147-BB2F-FA9F-78CE-86F6B0FC3D75}"/>
          </ac:spMkLst>
        </pc:spChg>
        <pc:spChg chg="add mod">
          <ac:chgData name="Sriram Cummaragunta" userId="b3ad2314ebbe9148" providerId="Windows Live" clId="Web-{AA154A78-5DF1-49E5-AB2E-8AB7DDD9E245}" dt="2022-07-06T07:23:42.279" v="222"/>
          <ac:spMkLst>
            <pc:docMk/>
            <pc:sldMk cId="1962864651" sldId="322"/>
            <ac:spMk id="7" creationId="{C4502C05-AD75-04A6-39B2-BAD4125F9711}"/>
          </ac:spMkLst>
        </pc:spChg>
        <pc:spChg chg="add mod">
          <ac:chgData name="Sriram Cummaragunta" userId="b3ad2314ebbe9148" providerId="Windows Live" clId="Web-{AA154A78-5DF1-49E5-AB2E-8AB7DDD9E245}" dt="2022-07-06T07:23:55.217" v="225" actId="1076"/>
          <ac:spMkLst>
            <pc:docMk/>
            <pc:sldMk cId="1962864651" sldId="322"/>
            <ac:spMk id="8" creationId="{BA41CF0E-CC2D-31E2-9C0A-B8CCF7055CE9}"/>
          </ac:spMkLst>
        </pc:spChg>
        <pc:graphicFrameChg chg="add mod ord modGraphic">
          <ac:chgData name="Sriram Cummaragunta" userId="b3ad2314ebbe9148" providerId="Windows Live" clId="Web-{AA154A78-5DF1-49E5-AB2E-8AB7DDD9E245}" dt="2022-07-06T07:23:42.264" v="220"/>
          <ac:graphicFrameMkLst>
            <pc:docMk/>
            <pc:sldMk cId="1962864651" sldId="322"/>
            <ac:graphicFrameMk id="5" creationId="{E5271B0D-061D-2A23-1E2F-48BBD9B28A73}"/>
          </ac:graphicFrameMkLst>
        </pc:graphicFrameChg>
      </pc:sldChg>
      <pc:sldChg chg="addSp delSp modSp add replId">
        <pc:chgData name="Sriram Cummaragunta" userId="b3ad2314ebbe9148" providerId="Windows Live" clId="Web-{AA154A78-5DF1-49E5-AB2E-8AB7DDD9E245}" dt="2022-07-06T07:36:20.591" v="501" actId="1076"/>
        <pc:sldMkLst>
          <pc:docMk/>
          <pc:sldMk cId="2012992035" sldId="323"/>
        </pc:sldMkLst>
        <pc:spChg chg="mod">
          <ac:chgData name="Sriram Cummaragunta" userId="b3ad2314ebbe9148" providerId="Windows Live" clId="Web-{AA154A78-5DF1-49E5-AB2E-8AB7DDD9E245}" dt="2022-07-06T07:01:10.097" v="53" actId="20577"/>
          <ac:spMkLst>
            <pc:docMk/>
            <pc:sldMk cId="2012992035" sldId="323"/>
            <ac:spMk id="2" creationId="{4FF99F9C-CFDC-1784-AFFE-4E10730DF64E}"/>
          </ac:spMkLst>
        </pc:spChg>
        <pc:spChg chg="del">
          <ac:chgData name="Sriram Cummaragunta" userId="b3ad2314ebbe9148" providerId="Windows Live" clId="Web-{AA154A78-5DF1-49E5-AB2E-8AB7DDD9E245}" dt="2022-07-06T07:21:48.027" v="214"/>
          <ac:spMkLst>
            <pc:docMk/>
            <pc:sldMk cId="2012992035" sldId="323"/>
            <ac:spMk id="4" creationId="{B9EB8147-BB2F-FA9F-78CE-86F6B0FC3D75}"/>
          </ac:spMkLst>
        </pc:spChg>
        <pc:picChg chg="add mod ord">
          <ac:chgData name="Sriram Cummaragunta" userId="b3ad2314ebbe9148" providerId="Windows Live" clId="Web-{AA154A78-5DF1-49E5-AB2E-8AB7DDD9E245}" dt="2022-07-06T07:36:13.997" v="499" actId="1076"/>
          <ac:picMkLst>
            <pc:docMk/>
            <pc:sldMk cId="2012992035" sldId="323"/>
            <ac:picMk id="3" creationId="{540358EB-4EF4-3E6F-B28B-2B40D72690ED}"/>
          </ac:picMkLst>
        </pc:picChg>
        <pc:picChg chg="add mod">
          <ac:chgData name="Sriram Cummaragunta" userId="b3ad2314ebbe9148" providerId="Windows Live" clId="Web-{AA154A78-5DF1-49E5-AB2E-8AB7DDD9E245}" dt="2022-07-06T07:36:20.591" v="501" actId="1076"/>
          <ac:picMkLst>
            <pc:docMk/>
            <pc:sldMk cId="2012992035" sldId="323"/>
            <ac:picMk id="5" creationId="{B339E3BB-0054-C0C0-4674-1BDB4C858D90}"/>
          </ac:picMkLst>
        </pc:picChg>
      </pc:sldChg>
      <pc:sldChg chg="addSp delSp modSp add replId">
        <pc:chgData name="Sriram Cummaragunta" userId="b3ad2314ebbe9148" providerId="Windows Live" clId="Web-{AA154A78-5DF1-49E5-AB2E-8AB7DDD9E245}" dt="2022-07-06T07:24:26.937" v="231" actId="1076"/>
        <pc:sldMkLst>
          <pc:docMk/>
          <pc:sldMk cId="93988333" sldId="324"/>
        </pc:sldMkLst>
        <pc:spChg chg="mod">
          <ac:chgData name="Sriram Cummaragunta" userId="b3ad2314ebbe9148" providerId="Windows Live" clId="Web-{AA154A78-5DF1-49E5-AB2E-8AB7DDD9E245}" dt="2022-07-06T07:02:26.770" v="90" actId="20577"/>
          <ac:spMkLst>
            <pc:docMk/>
            <pc:sldMk cId="93988333" sldId="324"/>
            <ac:spMk id="2" creationId="{4FF99F9C-CFDC-1784-AFFE-4E10730DF64E}"/>
          </ac:spMkLst>
        </pc:spChg>
        <pc:spChg chg="del">
          <ac:chgData name="Sriram Cummaragunta" userId="b3ad2314ebbe9148" providerId="Windows Live" clId="Web-{AA154A78-5DF1-49E5-AB2E-8AB7DDD9E245}" dt="2022-07-06T07:24:13.905" v="226"/>
          <ac:spMkLst>
            <pc:docMk/>
            <pc:sldMk cId="93988333" sldId="324"/>
            <ac:spMk id="4" creationId="{B9EB8147-BB2F-FA9F-78CE-86F6B0FC3D75}"/>
          </ac:spMkLst>
        </pc:spChg>
        <pc:spChg chg="add mod">
          <ac:chgData name="Sriram Cummaragunta" userId="b3ad2314ebbe9148" providerId="Windows Live" clId="Web-{AA154A78-5DF1-49E5-AB2E-8AB7DDD9E245}" dt="2022-07-06T07:24:13.936" v="228"/>
          <ac:spMkLst>
            <pc:docMk/>
            <pc:sldMk cId="93988333" sldId="324"/>
            <ac:spMk id="7" creationId="{2FC9B15B-643B-500A-DC86-602A67F1AC4D}"/>
          </ac:spMkLst>
        </pc:spChg>
        <pc:spChg chg="add mod">
          <ac:chgData name="Sriram Cummaragunta" userId="b3ad2314ebbe9148" providerId="Windows Live" clId="Web-{AA154A78-5DF1-49E5-AB2E-8AB7DDD9E245}" dt="2022-07-06T07:24:26.937" v="231" actId="1076"/>
          <ac:spMkLst>
            <pc:docMk/>
            <pc:sldMk cId="93988333" sldId="324"/>
            <ac:spMk id="8" creationId="{F235CC71-ACCD-AE27-93C1-6A612FABF145}"/>
          </ac:spMkLst>
        </pc:spChg>
        <pc:graphicFrameChg chg="add mod ord modGraphic">
          <ac:chgData name="Sriram Cummaragunta" userId="b3ad2314ebbe9148" providerId="Windows Live" clId="Web-{AA154A78-5DF1-49E5-AB2E-8AB7DDD9E245}" dt="2022-07-06T07:24:13.905" v="226"/>
          <ac:graphicFrameMkLst>
            <pc:docMk/>
            <pc:sldMk cId="93988333" sldId="324"/>
            <ac:graphicFrameMk id="5" creationId="{8F7934ED-6DF8-D6A7-5DA2-E9385566CDEA}"/>
          </ac:graphicFrameMkLst>
        </pc:graphicFrameChg>
      </pc:sldChg>
      <pc:sldChg chg="addSp delSp modSp add replId">
        <pc:chgData name="Sriram Cummaragunta" userId="b3ad2314ebbe9148" providerId="Windows Live" clId="Web-{AA154A78-5DF1-49E5-AB2E-8AB7DDD9E245}" dt="2022-07-06T07:36:04.200" v="495" actId="14100"/>
        <pc:sldMkLst>
          <pc:docMk/>
          <pc:sldMk cId="3905083307" sldId="325"/>
        </pc:sldMkLst>
        <pc:spChg chg="mod">
          <ac:chgData name="Sriram Cummaragunta" userId="b3ad2314ebbe9148" providerId="Windows Live" clId="Web-{AA154A78-5DF1-49E5-AB2E-8AB7DDD9E245}" dt="2022-07-06T07:01:37.894" v="64" actId="20577"/>
          <ac:spMkLst>
            <pc:docMk/>
            <pc:sldMk cId="3905083307" sldId="325"/>
            <ac:spMk id="2" creationId="{4FF99F9C-CFDC-1784-AFFE-4E10730DF64E}"/>
          </ac:spMkLst>
        </pc:spChg>
        <pc:spChg chg="del">
          <ac:chgData name="Sriram Cummaragunta" userId="b3ad2314ebbe9148" providerId="Windows Live" clId="Web-{AA154A78-5DF1-49E5-AB2E-8AB7DDD9E245}" dt="2022-07-06T07:22:09.059" v="216"/>
          <ac:spMkLst>
            <pc:docMk/>
            <pc:sldMk cId="3905083307" sldId="325"/>
            <ac:spMk id="4" creationId="{B9EB8147-BB2F-FA9F-78CE-86F6B0FC3D75}"/>
          </ac:spMkLst>
        </pc:spChg>
        <pc:picChg chg="add mod ord">
          <ac:chgData name="Sriram Cummaragunta" userId="b3ad2314ebbe9148" providerId="Windows Live" clId="Web-{AA154A78-5DF1-49E5-AB2E-8AB7DDD9E245}" dt="2022-07-06T07:36:04.200" v="495" actId="14100"/>
          <ac:picMkLst>
            <pc:docMk/>
            <pc:sldMk cId="3905083307" sldId="325"/>
            <ac:picMk id="3" creationId="{D2F41520-3349-54F5-89E5-265BA7C2DE9D}"/>
          </ac:picMkLst>
        </pc:picChg>
        <pc:picChg chg="add mod">
          <ac:chgData name="Sriram Cummaragunta" userId="b3ad2314ebbe9148" providerId="Windows Live" clId="Web-{AA154A78-5DF1-49E5-AB2E-8AB7DDD9E245}" dt="2022-07-06T07:36:02.263" v="494" actId="1076"/>
          <ac:picMkLst>
            <pc:docMk/>
            <pc:sldMk cId="3905083307" sldId="325"/>
            <ac:picMk id="5" creationId="{B29976D2-A697-7762-BA44-2D68FECB597E}"/>
          </ac:picMkLst>
        </pc:picChg>
      </pc:sldChg>
      <pc:sldChg chg="addSp delSp modSp add replId">
        <pc:chgData name="Sriram Cummaragunta" userId="b3ad2314ebbe9148" providerId="Windows Live" clId="Web-{AA154A78-5DF1-49E5-AB2E-8AB7DDD9E245}" dt="2022-07-06T07:24:57.047" v="237" actId="1076"/>
        <pc:sldMkLst>
          <pc:docMk/>
          <pc:sldMk cId="2656660899" sldId="326"/>
        </pc:sldMkLst>
        <pc:spChg chg="mod">
          <ac:chgData name="Sriram Cummaragunta" userId="b3ad2314ebbe9148" providerId="Windows Live" clId="Web-{AA154A78-5DF1-49E5-AB2E-8AB7DDD9E245}" dt="2022-07-06T07:01:44.800" v="69" actId="20577"/>
          <ac:spMkLst>
            <pc:docMk/>
            <pc:sldMk cId="2656660899" sldId="326"/>
            <ac:spMk id="2" creationId="{4FF99F9C-CFDC-1784-AFFE-4E10730DF64E}"/>
          </ac:spMkLst>
        </pc:spChg>
        <pc:spChg chg="del">
          <ac:chgData name="Sriram Cummaragunta" userId="b3ad2314ebbe9148" providerId="Windows Live" clId="Web-{AA154A78-5DF1-49E5-AB2E-8AB7DDD9E245}" dt="2022-07-06T07:24:46.531" v="232"/>
          <ac:spMkLst>
            <pc:docMk/>
            <pc:sldMk cId="2656660899" sldId="326"/>
            <ac:spMk id="4" creationId="{B9EB8147-BB2F-FA9F-78CE-86F6B0FC3D75}"/>
          </ac:spMkLst>
        </pc:spChg>
        <pc:spChg chg="add mod">
          <ac:chgData name="Sriram Cummaragunta" userId="b3ad2314ebbe9148" providerId="Windows Live" clId="Web-{AA154A78-5DF1-49E5-AB2E-8AB7DDD9E245}" dt="2022-07-06T07:24:46.562" v="234"/>
          <ac:spMkLst>
            <pc:docMk/>
            <pc:sldMk cId="2656660899" sldId="326"/>
            <ac:spMk id="7" creationId="{269CB3D5-DBC6-D64F-C3D2-E81DDEBF892B}"/>
          </ac:spMkLst>
        </pc:spChg>
        <pc:spChg chg="add mod">
          <ac:chgData name="Sriram Cummaragunta" userId="b3ad2314ebbe9148" providerId="Windows Live" clId="Web-{AA154A78-5DF1-49E5-AB2E-8AB7DDD9E245}" dt="2022-07-06T07:24:57.047" v="237" actId="1076"/>
          <ac:spMkLst>
            <pc:docMk/>
            <pc:sldMk cId="2656660899" sldId="326"/>
            <ac:spMk id="8" creationId="{0959A8B5-DE4F-F81E-F86C-1A8F246F2D55}"/>
          </ac:spMkLst>
        </pc:spChg>
        <pc:graphicFrameChg chg="add mod ord modGraphic">
          <ac:chgData name="Sriram Cummaragunta" userId="b3ad2314ebbe9148" providerId="Windows Live" clId="Web-{AA154A78-5DF1-49E5-AB2E-8AB7DDD9E245}" dt="2022-07-06T07:24:46.531" v="232"/>
          <ac:graphicFrameMkLst>
            <pc:docMk/>
            <pc:sldMk cId="2656660899" sldId="326"/>
            <ac:graphicFrameMk id="5" creationId="{E55D4170-1142-F768-5ED6-B407F0048178}"/>
          </ac:graphicFrameMkLst>
        </pc:graphicFrameChg>
      </pc:sldChg>
      <pc:sldChg chg="addSp delSp modSp add replId">
        <pc:chgData name="Sriram Cummaragunta" userId="b3ad2314ebbe9148" providerId="Windows Live" clId="Web-{AA154A78-5DF1-49E5-AB2E-8AB7DDD9E245}" dt="2022-07-06T07:35:50.934" v="490" actId="1076"/>
        <pc:sldMkLst>
          <pc:docMk/>
          <pc:sldMk cId="2046365448" sldId="327"/>
        </pc:sldMkLst>
        <pc:spChg chg="mod">
          <ac:chgData name="Sriram Cummaragunta" userId="b3ad2314ebbe9148" providerId="Windows Live" clId="Web-{AA154A78-5DF1-49E5-AB2E-8AB7DDD9E245}" dt="2022-07-06T07:01:58.535" v="78" actId="20577"/>
          <ac:spMkLst>
            <pc:docMk/>
            <pc:sldMk cId="2046365448" sldId="327"/>
            <ac:spMk id="2" creationId="{4FF99F9C-CFDC-1784-AFFE-4E10730DF64E}"/>
          </ac:spMkLst>
        </pc:spChg>
        <pc:spChg chg="del">
          <ac:chgData name="Sriram Cummaragunta" userId="b3ad2314ebbe9148" providerId="Windows Live" clId="Web-{AA154A78-5DF1-49E5-AB2E-8AB7DDD9E245}" dt="2022-07-06T07:22:17.559" v="218"/>
          <ac:spMkLst>
            <pc:docMk/>
            <pc:sldMk cId="2046365448" sldId="327"/>
            <ac:spMk id="4" creationId="{B9EB8147-BB2F-FA9F-78CE-86F6B0FC3D75}"/>
          </ac:spMkLst>
        </pc:spChg>
        <pc:picChg chg="add mod ord">
          <ac:chgData name="Sriram Cummaragunta" userId="b3ad2314ebbe9148" providerId="Windows Live" clId="Web-{AA154A78-5DF1-49E5-AB2E-8AB7DDD9E245}" dt="2022-07-06T07:35:50.934" v="490" actId="1076"/>
          <ac:picMkLst>
            <pc:docMk/>
            <pc:sldMk cId="2046365448" sldId="327"/>
            <ac:picMk id="3" creationId="{AD7CE680-EE5A-5C55-6266-54532C6C23AD}"/>
          </ac:picMkLst>
        </pc:picChg>
        <pc:picChg chg="add mod">
          <ac:chgData name="Sriram Cummaragunta" userId="b3ad2314ebbe9148" providerId="Windows Live" clId="Web-{AA154A78-5DF1-49E5-AB2E-8AB7DDD9E245}" dt="2022-07-06T07:35:46.638" v="488" actId="1076"/>
          <ac:picMkLst>
            <pc:docMk/>
            <pc:sldMk cId="2046365448" sldId="327"/>
            <ac:picMk id="5" creationId="{98439000-B7C5-5345-9081-189294EADFE9}"/>
          </ac:picMkLst>
        </pc:picChg>
      </pc:sldChg>
      <pc:sldChg chg="addSp delSp modSp add replId">
        <pc:chgData name="Sriram Cummaragunta" userId="b3ad2314ebbe9148" providerId="Windows Live" clId="Web-{AA154A78-5DF1-49E5-AB2E-8AB7DDD9E245}" dt="2022-07-06T07:25:29.407" v="243" actId="1076"/>
        <pc:sldMkLst>
          <pc:docMk/>
          <pc:sldMk cId="3415865049" sldId="328"/>
        </pc:sldMkLst>
        <pc:spChg chg="add del mod">
          <ac:chgData name="Sriram Cummaragunta" userId="b3ad2314ebbe9148" providerId="Windows Live" clId="Web-{AA154A78-5DF1-49E5-AB2E-8AB7DDD9E245}" dt="2022-07-06T07:02:07.973" v="87" actId="20577"/>
          <ac:spMkLst>
            <pc:docMk/>
            <pc:sldMk cId="3415865049" sldId="328"/>
            <ac:spMk id="2" creationId="{4FF99F9C-CFDC-1784-AFFE-4E10730DF64E}"/>
          </ac:spMkLst>
        </pc:spChg>
        <pc:spChg chg="del">
          <ac:chgData name="Sriram Cummaragunta" userId="b3ad2314ebbe9148" providerId="Windows Live" clId="Web-{AA154A78-5DF1-49E5-AB2E-8AB7DDD9E245}" dt="2022-07-06T07:25:15.563" v="238"/>
          <ac:spMkLst>
            <pc:docMk/>
            <pc:sldMk cId="3415865049" sldId="328"/>
            <ac:spMk id="4" creationId="{B9EB8147-BB2F-FA9F-78CE-86F6B0FC3D75}"/>
          </ac:spMkLst>
        </pc:spChg>
        <pc:spChg chg="add del mod">
          <ac:chgData name="Sriram Cummaragunta" userId="b3ad2314ebbe9148" providerId="Windows Live" clId="Web-{AA154A78-5DF1-49E5-AB2E-8AB7DDD9E245}" dt="2022-07-06T06:54:02.479" v="21"/>
          <ac:spMkLst>
            <pc:docMk/>
            <pc:sldMk cId="3415865049" sldId="328"/>
            <ac:spMk id="5" creationId="{236F162B-3CD8-3732-712F-1E8C7FEF6EF5}"/>
          </ac:spMkLst>
        </pc:spChg>
        <pc:spChg chg="add mod">
          <ac:chgData name="Sriram Cummaragunta" userId="b3ad2314ebbe9148" providerId="Windows Live" clId="Web-{AA154A78-5DF1-49E5-AB2E-8AB7DDD9E245}" dt="2022-07-06T07:25:15.594" v="240"/>
          <ac:spMkLst>
            <pc:docMk/>
            <pc:sldMk cId="3415865049" sldId="328"/>
            <ac:spMk id="9" creationId="{890B06F3-F4A3-01AD-37EC-4C3B687C4924}"/>
          </ac:spMkLst>
        </pc:spChg>
        <pc:spChg chg="add mod">
          <ac:chgData name="Sriram Cummaragunta" userId="b3ad2314ebbe9148" providerId="Windows Live" clId="Web-{AA154A78-5DF1-49E5-AB2E-8AB7DDD9E245}" dt="2022-07-06T07:25:29.407" v="243" actId="1076"/>
          <ac:spMkLst>
            <pc:docMk/>
            <pc:sldMk cId="3415865049" sldId="328"/>
            <ac:spMk id="10" creationId="{4DB41A91-F776-A328-DD2B-E76C8664C392}"/>
          </ac:spMkLst>
        </pc:spChg>
        <pc:graphicFrameChg chg="add mod ord modGraphic">
          <ac:chgData name="Sriram Cummaragunta" userId="b3ad2314ebbe9148" providerId="Windows Live" clId="Web-{AA154A78-5DF1-49E5-AB2E-8AB7DDD9E245}" dt="2022-07-06T07:25:15.563" v="238"/>
          <ac:graphicFrameMkLst>
            <pc:docMk/>
            <pc:sldMk cId="3415865049" sldId="328"/>
            <ac:graphicFrameMk id="8" creationId="{E3F1FA9F-44D0-3C3A-896A-557AB2F0CAD4}"/>
          </ac:graphicFrameMkLst>
        </pc:graphicFrameChg>
      </pc:sldChg>
    </pc:docChg>
  </pc:docChgLst>
  <pc:docChgLst>
    <pc:chgData name="Sriram Cummaragunta" userId="b3ad2314ebbe9148" providerId="Windows Live" clId="Web-{0415BC6D-C5AE-44E2-8F2E-A26A3FE0860B}"/>
    <pc:docChg chg="modSld">
      <pc:chgData name="Sriram Cummaragunta" userId="b3ad2314ebbe9148" providerId="Windows Live" clId="Web-{0415BC6D-C5AE-44E2-8F2E-A26A3FE0860B}" dt="2022-08-02T11:26:41.494" v="51" actId="20577"/>
      <pc:docMkLst>
        <pc:docMk/>
      </pc:docMkLst>
      <pc:sldChg chg="modSp">
        <pc:chgData name="Sriram Cummaragunta" userId="b3ad2314ebbe9148" providerId="Windows Live" clId="Web-{0415BC6D-C5AE-44E2-8F2E-A26A3FE0860B}" dt="2022-08-02T11:26:41.494" v="51" actId="20577"/>
        <pc:sldMkLst>
          <pc:docMk/>
          <pc:sldMk cId="109857222" sldId="256"/>
        </pc:sldMkLst>
        <pc:spChg chg="mod">
          <ac:chgData name="Sriram Cummaragunta" userId="b3ad2314ebbe9148" providerId="Windows Live" clId="Web-{0415BC6D-C5AE-44E2-8F2E-A26A3FE0860B}" dt="2022-08-02T11:26:41.494" v="51" actId="20577"/>
          <ac:spMkLst>
            <pc:docMk/>
            <pc:sldMk cId="109857222" sldId="256"/>
            <ac:spMk id="4" creationId="{48B7FE27-F582-F133-92DA-9CBBDD4F2773}"/>
          </ac:spMkLst>
        </pc:spChg>
      </pc:sldChg>
    </pc:docChg>
  </pc:docChgLst>
  <pc:docChgLst>
    <pc:chgData name="Sriram Cummaragunta" userId="63de1487d0c23982" providerId="Windows Live" clId="Web-{47B437B5-A37A-4301-AB3B-41CC506A25FB}"/>
    <pc:docChg chg="addSld modSld">
      <pc:chgData name="Sriram Cummaragunta" userId="63de1487d0c23982" providerId="Windows Live" clId="Web-{47B437B5-A37A-4301-AB3B-41CC506A25FB}" dt="2022-04-29T11:37:42.169" v="160" actId="14100"/>
      <pc:docMkLst>
        <pc:docMk/>
      </pc:docMkLst>
      <pc:sldChg chg="modSp">
        <pc:chgData name="Sriram Cummaragunta" userId="63de1487d0c23982" providerId="Windows Live" clId="Web-{47B437B5-A37A-4301-AB3B-41CC506A25FB}" dt="2022-04-29T11:31:21.344" v="10" actId="20577"/>
        <pc:sldMkLst>
          <pc:docMk/>
          <pc:sldMk cId="958533737" sldId="271"/>
        </pc:sldMkLst>
        <pc:spChg chg="mod">
          <ac:chgData name="Sriram Cummaragunta" userId="63de1487d0c23982" providerId="Windows Live" clId="Web-{47B437B5-A37A-4301-AB3B-41CC506A25FB}" dt="2022-04-29T11:31:21.344" v="10" actId="20577"/>
          <ac:spMkLst>
            <pc:docMk/>
            <pc:sldMk cId="958533737" sldId="271"/>
            <ac:spMk id="3" creationId="{1C610643-F072-2043-CDF4-8C4D0058EE25}"/>
          </ac:spMkLst>
        </pc:spChg>
      </pc:sldChg>
      <pc:sldChg chg="addSp delSp modSp new">
        <pc:chgData name="Sriram Cummaragunta" userId="63de1487d0c23982" providerId="Windows Live" clId="Web-{47B437B5-A37A-4301-AB3B-41CC506A25FB}" dt="2022-04-29T11:32:47.425" v="55" actId="14100"/>
        <pc:sldMkLst>
          <pc:docMk/>
          <pc:sldMk cId="2588598871" sldId="272"/>
        </pc:sldMkLst>
        <pc:spChg chg="mod">
          <ac:chgData name="Sriram Cummaragunta" userId="63de1487d0c23982" providerId="Windows Live" clId="Web-{47B437B5-A37A-4301-AB3B-41CC506A25FB}" dt="2022-04-29T11:31:59.549" v="47" actId="20577"/>
          <ac:spMkLst>
            <pc:docMk/>
            <pc:sldMk cId="2588598871" sldId="272"/>
            <ac:spMk id="2" creationId="{09392AB8-14BA-8181-EF12-A427149B5E04}"/>
          </ac:spMkLst>
        </pc:spChg>
        <pc:spChg chg="del">
          <ac:chgData name="Sriram Cummaragunta" userId="63de1487d0c23982" providerId="Windows Live" clId="Web-{47B437B5-A37A-4301-AB3B-41CC506A25FB}" dt="2022-04-29T11:32:01.611" v="48"/>
          <ac:spMkLst>
            <pc:docMk/>
            <pc:sldMk cId="2588598871" sldId="272"/>
            <ac:spMk id="3" creationId="{8A1A2C78-9A39-8C67-B34E-50083402F3E4}"/>
          </ac:spMkLst>
        </pc:spChg>
        <pc:picChg chg="add mod modCrop">
          <ac:chgData name="Sriram Cummaragunta" userId="63de1487d0c23982" providerId="Windows Live" clId="Web-{47B437B5-A37A-4301-AB3B-41CC506A25FB}" dt="2022-04-29T11:32:47.425" v="55" actId="14100"/>
          <ac:picMkLst>
            <pc:docMk/>
            <pc:sldMk cId="2588598871" sldId="272"/>
            <ac:picMk id="4" creationId="{DEEBA638-F52E-35E4-9027-36E0E16898A0}"/>
          </ac:picMkLst>
        </pc:picChg>
      </pc:sldChg>
      <pc:sldChg chg="addSp delSp modSp new">
        <pc:chgData name="Sriram Cummaragunta" userId="63de1487d0c23982" providerId="Windows Live" clId="Web-{47B437B5-A37A-4301-AB3B-41CC506A25FB}" dt="2022-04-29T11:34:57.039" v="119" actId="14100"/>
        <pc:sldMkLst>
          <pc:docMk/>
          <pc:sldMk cId="784349934" sldId="273"/>
        </pc:sldMkLst>
        <pc:spChg chg="mod">
          <ac:chgData name="Sriram Cummaragunta" userId="63de1487d0c23982" providerId="Windows Live" clId="Web-{47B437B5-A37A-4301-AB3B-41CC506A25FB}" dt="2022-04-29T11:33:12.051" v="73" actId="20577"/>
          <ac:spMkLst>
            <pc:docMk/>
            <pc:sldMk cId="784349934" sldId="273"/>
            <ac:spMk id="2" creationId="{E014933A-9431-422E-3CFC-E67DE7629E8B}"/>
          </ac:spMkLst>
        </pc:spChg>
        <pc:spChg chg="del mod">
          <ac:chgData name="Sriram Cummaragunta" userId="63de1487d0c23982" providerId="Windows Live" clId="Web-{47B437B5-A37A-4301-AB3B-41CC506A25FB}" dt="2022-04-29T11:33:39.005" v="75"/>
          <ac:spMkLst>
            <pc:docMk/>
            <pc:sldMk cId="784349934" sldId="273"/>
            <ac:spMk id="3" creationId="{B529EB66-5EB5-03DD-06B5-98A062827E50}"/>
          </ac:spMkLst>
        </pc:spChg>
        <pc:spChg chg="add mod">
          <ac:chgData name="Sriram Cummaragunta" userId="63de1487d0c23982" providerId="Windows Live" clId="Web-{47B437B5-A37A-4301-AB3B-41CC506A25FB}" dt="2022-04-29T11:34:57.039" v="119" actId="14100"/>
          <ac:spMkLst>
            <pc:docMk/>
            <pc:sldMk cId="784349934" sldId="273"/>
            <ac:spMk id="6" creationId="{F227B9D2-9933-92A3-D6C0-FD2CE2E3A0A4}"/>
          </ac:spMkLst>
        </pc:spChg>
        <pc:picChg chg="add mod ord">
          <ac:chgData name="Sriram Cummaragunta" userId="63de1487d0c23982" providerId="Windows Live" clId="Web-{47B437B5-A37A-4301-AB3B-41CC506A25FB}" dt="2022-04-29T11:34:18.053" v="88" actId="1076"/>
          <ac:picMkLst>
            <pc:docMk/>
            <pc:sldMk cId="784349934" sldId="273"/>
            <ac:picMk id="4" creationId="{56F5D751-2E79-67BD-C8CA-6A1F3BFAFA91}"/>
          </ac:picMkLst>
        </pc:picChg>
        <pc:picChg chg="add mod">
          <ac:chgData name="Sriram Cummaragunta" userId="63de1487d0c23982" providerId="Windows Live" clId="Web-{47B437B5-A37A-4301-AB3B-41CC506A25FB}" dt="2022-04-29T11:34:21.084" v="89" actId="1076"/>
          <ac:picMkLst>
            <pc:docMk/>
            <pc:sldMk cId="784349934" sldId="273"/>
            <ac:picMk id="5" creationId="{EEEB547A-D8A2-D293-3050-B9E9BD043131}"/>
          </ac:picMkLst>
        </pc:picChg>
      </pc:sldChg>
      <pc:sldChg chg="addSp delSp modSp new">
        <pc:chgData name="Sriram Cummaragunta" userId="63de1487d0c23982" providerId="Windows Live" clId="Web-{47B437B5-A37A-4301-AB3B-41CC506A25FB}" dt="2022-04-29T11:37:42.169" v="160" actId="14100"/>
        <pc:sldMkLst>
          <pc:docMk/>
          <pc:sldMk cId="654692327" sldId="274"/>
        </pc:sldMkLst>
        <pc:spChg chg="mod">
          <ac:chgData name="Sriram Cummaragunta" userId="63de1487d0c23982" providerId="Windows Live" clId="Web-{47B437B5-A37A-4301-AB3B-41CC506A25FB}" dt="2022-04-29T11:35:48.743" v="136" actId="20577"/>
          <ac:spMkLst>
            <pc:docMk/>
            <pc:sldMk cId="654692327" sldId="274"/>
            <ac:spMk id="2" creationId="{E3AB8136-96E7-97E9-BDCE-1864D0623CDB}"/>
          </ac:spMkLst>
        </pc:spChg>
        <pc:spChg chg="del">
          <ac:chgData name="Sriram Cummaragunta" userId="63de1487d0c23982" providerId="Windows Live" clId="Web-{47B437B5-A37A-4301-AB3B-41CC506A25FB}" dt="2022-04-29T11:36:27.057" v="137"/>
          <ac:spMkLst>
            <pc:docMk/>
            <pc:sldMk cId="654692327" sldId="274"/>
            <ac:spMk id="3" creationId="{5ADC2A48-F445-2EE4-03F6-E0FF2617BFC6}"/>
          </ac:spMkLst>
        </pc:spChg>
        <pc:picChg chg="add mod ord modCrop">
          <ac:chgData name="Sriram Cummaragunta" userId="63de1487d0c23982" providerId="Windows Live" clId="Web-{47B437B5-A37A-4301-AB3B-41CC506A25FB}" dt="2022-04-29T11:37:26.450" v="155" actId="1076"/>
          <ac:picMkLst>
            <pc:docMk/>
            <pc:sldMk cId="654692327" sldId="274"/>
            <ac:picMk id="4" creationId="{788EA409-5C52-8538-6AB7-5EF5D1AD6111}"/>
          </ac:picMkLst>
        </pc:picChg>
        <pc:picChg chg="add mod modCrop">
          <ac:chgData name="Sriram Cummaragunta" userId="63de1487d0c23982" providerId="Windows Live" clId="Web-{47B437B5-A37A-4301-AB3B-41CC506A25FB}" dt="2022-04-29T11:37:42.169" v="160" actId="14100"/>
          <ac:picMkLst>
            <pc:docMk/>
            <pc:sldMk cId="654692327" sldId="274"/>
            <ac:picMk id="5" creationId="{5DBC79AE-0B7E-19D8-F588-07111823F62E}"/>
          </ac:picMkLst>
        </pc:picChg>
      </pc:sldChg>
    </pc:docChg>
  </pc:docChgLst>
  <pc:docChgLst>
    <pc:chgData name="Nithin Shivashankar" userId="b46cf898d5857357" providerId="LiveId" clId="{38408839-D87B-214D-869E-F4132B6FB22F}"/>
    <pc:docChg chg="custSel modSld">
      <pc:chgData name="Nithin Shivashankar" userId="b46cf898d5857357" providerId="LiveId" clId="{38408839-D87B-214D-869E-F4132B6FB22F}" dt="2022-05-04T11:41:13.591" v="20" actId="20577"/>
      <pc:docMkLst>
        <pc:docMk/>
      </pc:docMkLst>
      <pc:sldChg chg="modSp mod">
        <pc:chgData name="Nithin Shivashankar" userId="b46cf898d5857357" providerId="LiveId" clId="{38408839-D87B-214D-869E-F4132B6FB22F}" dt="2022-05-04T11:41:13.591" v="20" actId="20577"/>
        <pc:sldMkLst>
          <pc:docMk/>
          <pc:sldMk cId="601598517" sldId="281"/>
        </pc:sldMkLst>
        <pc:spChg chg="mod">
          <ac:chgData name="Nithin Shivashankar" userId="b46cf898d5857357" providerId="LiveId" clId="{38408839-D87B-214D-869E-F4132B6FB22F}" dt="2022-05-04T11:41:13.591" v="20" actId="20577"/>
          <ac:spMkLst>
            <pc:docMk/>
            <pc:sldMk cId="601598517" sldId="281"/>
            <ac:spMk id="4" creationId="{64488AEB-863C-6F13-D33C-B962FDEC8C5B}"/>
          </ac:spMkLst>
        </pc:spChg>
      </pc:sldChg>
    </pc:docChg>
  </pc:docChgLst>
  <pc:docChgLst>
    <pc:chgData name="Sriram Cummaragunta" userId="63de1487d0c23982" providerId="Windows Live" clId="Web-{F82EEF39-BF2E-4DDE-A56E-416A61AA6C3E}"/>
    <pc:docChg chg="addSld delSld modSld sldOrd">
      <pc:chgData name="Sriram Cummaragunta" userId="63de1487d0c23982" providerId="Windows Live" clId="Web-{F82EEF39-BF2E-4DDE-A56E-416A61AA6C3E}" dt="2022-04-29T11:28:58.349" v="768" actId="20577"/>
      <pc:docMkLst>
        <pc:docMk/>
      </pc:docMkLst>
      <pc:sldChg chg="modSp">
        <pc:chgData name="Sriram Cummaragunta" userId="63de1487d0c23982" providerId="Windows Live" clId="Web-{F82EEF39-BF2E-4DDE-A56E-416A61AA6C3E}" dt="2022-04-29T11:03:14.101" v="123" actId="20577"/>
        <pc:sldMkLst>
          <pc:docMk/>
          <pc:sldMk cId="2794255812" sldId="257"/>
        </pc:sldMkLst>
        <pc:spChg chg="mod">
          <ac:chgData name="Sriram Cummaragunta" userId="63de1487d0c23982" providerId="Windows Live" clId="Web-{F82EEF39-BF2E-4DDE-A56E-416A61AA6C3E}" dt="2022-04-29T11:03:14.101" v="123" actId="20577"/>
          <ac:spMkLst>
            <pc:docMk/>
            <pc:sldMk cId="2794255812" sldId="257"/>
            <ac:spMk id="3" creationId="{570E8D69-DD23-0D1F-96A6-8C1776828EFA}"/>
          </ac:spMkLst>
        </pc:spChg>
      </pc:sldChg>
      <pc:sldChg chg="addSp delSp modSp">
        <pc:chgData name="Sriram Cummaragunta" userId="63de1487d0c23982" providerId="Windows Live" clId="Web-{F82EEF39-BF2E-4DDE-A56E-416A61AA6C3E}" dt="2022-04-29T10:56:32.782" v="57"/>
        <pc:sldMkLst>
          <pc:docMk/>
          <pc:sldMk cId="1127175720" sldId="258"/>
        </pc:sldMkLst>
        <pc:spChg chg="add del mod">
          <ac:chgData name="Sriram Cummaragunta" userId="63de1487d0c23982" providerId="Windows Live" clId="Web-{F82EEF39-BF2E-4DDE-A56E-416A61AA6C3E}" dt="2022-04-29T10:47:33.835" v="28"/>
          <ac:spMkLst>
            <pc:docMk/>
            <pc:sldMk cId="1127175720" sldId="258"/>
            <ac:spMk id="3" creationId="{1FF7CD76-D525-D9DE-D02E-2D0A36F641D0}"/>
          </ac:spMkLst>
        </pc:spChg>
        <pc:picChg chg="add del mod">
          <ac:chgData name="Sriram Cummaragunta" userId="63de1487d0c23982" providerId="Windows Live" clId="Web-{F82EEF39-BF2E-4DDE-A56E-416A61AA6C3E}" dt="2022-04-29T10:48:51.539" v="29" actId="1076"/>
          <ac:picMkLst>
            <pc:docMk/>
            <pc:sldMk cId="1127175720" sldId="258"/>
            <ac:picMk id="4" creationId="{EC57F16C-6BA0-DC6A-6C03-CAA3DDABCE08}"/>
          </ac:picMkLst>
        </pc:picChg>
        <pc:picChg chg="add del mod ord">
          <ac:chgData name="Sriram Cummaragunta" userId="63de1487d0c23982" providerId="Windows Live" clId="Web-{F82EEF39-BF2E-4DDE-A56E-416A61AA6C3E}" dt="2022-04-29T10:47:33.194" v="27"/>
          <ac:picMkLst>
            <pc:docMk/>
            <pc:sldMk cId="1127175720" sldId="258"/>
            <ac:picMk id="5" creationId="{81B1A7D3-109A-185C-B58F-A149FF21F2C4}"/>
          </ac:picMkLst>
        </pc:picChg>
        <pc:picChg chg="add del mod">
          <ac:chgData name="Sriram Cummaragunta" userId="63de1487d0c23982" providerId="Windows Live" clId="Web-{F82EEF39-BF2E-4DDE-A56E-416A61AA6C3E}" dt="2022-04-29T10:50:48.338" v="45"/>
          <ac:picMkLst>
            <pc:docMk/>
            <pc:sldMk cId="1127175720" sldId="258"/>
            <ac:picMk id="6" creationId="{F9577710-5174-D9E8-1E35-15B98A3F687C}"/>
          </ac:picMkLst>
        </pc:picChg>
        <pc:picChg chg="add del mod">
          <ac:chgData name="Sriram Cummaragunta" userId="63de1487d0c23982" providerId="Windows Live" clId="Web-{F82EEF39-BF2E-4DDE-A56E-416A61AA6C3E}" dt="2022-04-29T10:50:49.041" v="46"/>
          <ac:picMkLst>
            <pc:docMk/>
            <pc:sldMk cId="1127175720" sldId="258"/>
            <ac:picMk id="7" creationId="{F2E75695-536A-7C14-E060-623A96F3F80F}"/>
          </ac:picMkLst>
        </pc:picChg>
        <pc:picChg chg="add del mod">
          <ac:chgData name="Sriram Cummaragunta" userId="63de1487d0c23982" providerId="Windows Live" clId="Web-{F82EEF39-BF2E-4DDE-A56E-416A61AA6C3E}" dt="2022-04-29T10:50:47.463" v="44"/>
          <ac:picMkLst>
            <pc:docMk/>
            <pc:sldMk cId="1127175720" sldId="258"/>
            <ac:picMk id="8" creationId="{37E54CA1-FEFF-B4AB-E62A-A012C4A9264C}"/>
          </ac:picMkLst>
        </pc:picChg>
        <pc:picChg chg="add mod modCrop">
          <ac:chgData name="Sriram Cummaragunta" userId="63de1487d0c23982" providerId="Windows Live" clId="Web-{F82EEF39-BF2E-4DDE-A56E-416A61AA6C3E}" dt="2022-04-29T10:56:32.782" v="57"/>
          <ac:picMkLst>
            <pc:docMk/>
            <pc:sldMk cId="1127175720" sldId="258"/>
            <ac:picMk id="9" creationId="{79B448EC-3CFC-59B3-00D8-1BD292C5ACA9}"/>
          </ac:picMkLst>
        </pc:picChg>
        <pc:picChg chg="add mod">
          <ac:chgData name="Sriram Cummaragunta" userId="63de1487d0c23982" providerId="Windows Live" clId="Web-{F82EEF39-BF2E-4DDE-A56E-416A61AA6C3E}" dt="2022-04-29T10:56:16.125" v="53" actId="1076"/>
          <ac:picMkLst>
            <pc:docMk/>
            <pc:sldMk cId="1127175720" sldId="258"/>
            <ac:picMk id="10" creationId="{20F89FC0-9D69-721E-594D-28D261D0958F}"/>
          </ac:picMkLst>
        </pc:picChg>
      </pc:sldChg>
      <pc:sldChg chg="modSp">
        <pc:chgData name="Sriram Cummaragunta" userId="63de1487d0c23982" providerId="Windows Live" clId="Web-{F82EEF39-BF2E-4DDE-A56E-416A61AA6C3E}" dt="2022-04-29T11:03:21.477" v="124" actId="20577"/>
        <pc:sldMkLst>
          <pc:docMk/>
          <pc:sldMk cId="2724172698" sldId="259"/>
        </pc:sldMkLst>
        <pc:spChg chg="mod">
          <ac:chgData name="Sriram Cummaragunta" userId="63de1487d0c23982" providerId="Windows Live" clId="Web-{F82EEF39-BF2E-4DDE-A56E-416A61AA6C3E}" dt="2022-04-29T11:03:21.477" v="124" actId="20577"/>
          <ac:spMkLst>
            <pc:docMk/>
            <pc:sldMk cId="2724172698" sldId="259"/>
            <ac:spMk id="3" creationId="{DE7503B0-D1F0-1809-9C8C-AF557443A613}"/>
          </ac:spMkLst>
        </pc:spChg>
      </pc:sldChg>
      <pc:sldChg chg="modSp">
        <pc:chgData name="Sriram Cummaragunta" userId="63de1487d0c23982" providerId="Windows Live" clId="Web-{F82EEF39-BF2E-4DDE-A56E-416A61AA6C3E}" dt="2022-04-29T11:06:10.308" v="129" actId="20577"/>
        <pc:sldMkLst>
          <pc:docMk/>
          <pc:sldMk cId="410312872" sldId="260"/>
        </pc:sldMkLst>
        <pc:spChg chg="mod">
          <ac:chgData name="Sriram Cummaragunta" userId="63de1487d0c23982" providerId="Windows Live" clId="Web-{F82EEF39-BF2E-4DDE-A56E-416A61AA6C3E}" dt="2022-04-29T11:06:10.308" v="129" actId="20577"/>
          <ac:spMkLst>
            <pc:docMk/>
            <pc:sldMk cId="410312872" sldId="260"/>
            <ac:spMk id="3" creationId="{F7D25F3E-76DF-1351-5AAC-DFD7F756FE19}"/>
          </ac:spMkLst>
        </pc:spChg>
      </pc:sldChg>
      <pc:sldChg chg="addSp delSp modSp">
        <pc:chgData name="Sriram Cummaragunta" userId="63de1487d0c23982" providerId="Windows Live" clId="Web-{F82EEF39-BF2E-4DDE-A56E-416A61AA6C3E}" dt="2022-04-29T11:08:00.247" v="164" actId="20577"/>
        <pc:sldMkLst>
          <pc:docMk/>
          <pc:sldMk cId="649950451" sldId="261"/>
        </pc:sldMkLst>
        <pc:spChg chg="mod">
          <ac:chgData name="Sriram Cummaragunta" userId="63de1487d0c23982" providerId="Windows Live" clId="Web-{F82EEF39-BF2E-4DDE-A56E-416A61AA6C3E}" dt="2022-04-29T11:08:00.247" v="164" actId="20577"/>
          <ac:spMkLst>
            <pc:docMk/>
            <pc:sldMk cId="649950451" sldId="261"/>
            <ac:spMk id="2" creationId="{181E9887-2760-1AF9-81A9-3DF363EA4956}"/>
          </ac:spMkLst>
        </pc:spChg>
        <pc:spChg chg="del mod">
          <ac:chgData name="Sriram Cummaragunta" userId="63de1487d0c23982" providerId="Windows Live" clId="Web-{F82EEF39-BF2E-4DDE-A56E-416A61AA6C3E}" dt="2022-04-29T11:06:42.574" v="140"/>
          <ac:spMkLst>
            <pc:docMk/>
            <pc:sldMk cId="649950451" sldId="261"/>
            <ac:spMk id="3" creationId="{1C610643-F072-2043-CDF4-8C4D0058EE25}"/>
          </ac:spMkLst>
        </pc:spChg>
        <pc:picChg chg="add mod ord modCrop">
          <ac:chgData name="Sriram Cummaragunta" userId="63de1487d0c23982" providerId="Windows Live" clId="Web-{F82EEF39-BF2E-4DDE-A56E-416A61AA6C3E}" dt="2022-04-29T11:07:09.731" v="144" actId="1076"/>
          <ac:picMkLst>
            <pc:docMk/>
            <pc:sldMk cId="649950451" sldId="261"/>
            <ac:picMk id="4" creationId="{D93B0366-1694-3533-8AD1-50BA494A40C6}"/>
          </ac:picMkLst>
        </pc:picChg>
      </pc:sldChg>
      <pc:sldChg chg="modSp">
        <pc:chgData name="Sriram Cummaragunta" userId="63de1487d0c23982" providerId="Windows Live" clId="Web-{F82EEF39-BF2E-4DDE-A56E-416A61AA6C3E}" dt="2022-04-29T11:05:12.791" v="127" actId="20577"/>
        <pc:sldMkLst>
          <pc:docMk/>
          <pc:sldMk cId="1654608323" sldId="265"/>
        </pc:sldMkLst>
        <pc:spChg chg="mod">
          <ac:chgData name="Sriram Cummaragunta" userId="63de1487d0c23982" providerId="Windows Live" clId="Web-{F82EEF39-BF2E-4DDE-A56E-416A61AA6C3E}" dt="2022-04-29T11:05:12.791" v="127" actId="20577"/>
          <ac:spMkLst>
            <pc:docMk/>
            <pc:sldMk cId="1654608323" sldId="265"/>
            <ac:spMk id="3" creationId="{CB7968F3-CFA7-639B-9247-525B68263BA7}"/>
          </ac:spMkLst>
        </pc:spChg>
      </pc:sldChg>
      <pc:sldChg chg="addSp delSp modSp new del">
        <pc:chgData name="Sriram Cummaragunta" userId="63de1487d0c23982" providerId="Windows Live" clId="Web-{F82EEF39-BF2E-4DDE-A56E-416A61AA6C3E}" dt="2022-04-29T07:30:21.654" v="18"/>
        <pc:sldMkLst>
          <pc:docMk/>
          <pc:sldMk cId="1701634904" sldId="266"/>
        </pc:sldMkLst>
        <pc:spChg chg="del">
          <ac:chgData name="Sriram Cummaragunta" userId="63de1487d0c23982" providerId="Windows Live" clId="Web-{F82EEF39-BF2E-4DDE-A56E-416A61AA6C3E}" dt="2022-04-29T07:30:03.247" v="13"/>
          <ac:spMkLst>
            <pc:docMk/>
            <pc:sldMk cId="1701634904" sldId="266"/>
            <ac:spMk id="2" creationId="{8F954CD4-BDA1-5E4D-F838-705D5D10EF73}"/>
          </ac:spMkLst>
        </pc:spChg>
        <pc:spChg chg="del">
          <ac:chgData name="Sriram Cummaragunta" userId="63de1487d0c23982" providerId="Windows Live" clId="Web-{F82EEF39-BF2E-4DDE-A56E-416A61AA6C3E}" dt="2022-04-29T07:20:07.482" v="1"/>
          <ac:spMkLst>
            <pc:docMk/>
            <pc:sldMk cId="1701634904" sldId="266"/>
            <ac:spMk id="3" creationId="{FA2659C3-CFAA-9578-2657-6F25FEE2950F}"/>
          </ac:spMkLst>
        </pc:spChg>
        <pc:spChg chg="add mod">
          <ac:chgData name="Sriram Cummaragunta" userId="63de1487d0c23982" providerId="Windows Live" clId="Web-{F82EEF39-BF2E-4DDE-A56E-416A61AA6C3E}" dt="2022-04-29T07:29:09.965" v="4"/>
          <ac:spMkLst>
            <pc:docMk/>
            <pc:sldMk cId="1701634904" sldId="266"/>
            <ac:spMk id="7" creationId="{8C636399-8B33-836C-C36F-EF3B1A5F2F32}"/>
          </ac:spMkLst>
        </pc:spChg>
        <pc:spChg chg="add del mod">
          <ac:chgData name="Sriram Cummaragunta" userId="63de1487d0c23982" providerId="Windows Live" clId="Web-{F82EEF39-BF2E-4DDE-A56E-416A61AA6C3E}" dt="2022-04-29T07:30:01.497" v="12"/>
          <ac:spMkLst>
            <pc:docMk/>
            <pc:sldMk cId="1701634904" sldId="266"/>
            <ac:spMk id="9" creationId="{32CB76AD-BD52-5583-D01E-E7324D85BF7C}"/>
          </ac:spMkLst>
        </pc:spChg>
        <pc:graphicFrameChg chg="add del mod ord modGraphic">
          <ac:chgData name="Sriram Cummaragunta" userId="63de1487d0c23982" providerId="Windows Live" clId="Web-{F82EEF39-BF2E-4DDE-A56E-416A61AA6C3E}" dt="2022-04-29T07:29:57.232" v="11"/>
          <ac:graphicFrameMkLst>
            <pc:docMk/>
            <pc:sldMk cId="1701634904" sldId="266"/>
            <ac:graphicFrameMk id="4" creationId="{82F155F7-5DCC-6CF0-409E-D99DED4FF405}"/>
          </ac:graphicFrameMkLst>
        </pc:graphicFrameChg>
        <pc:graphicFrameChg chg="add del mod">
          <ac:chgData name="Sriram Cummaragunta" userId="63de1487d0c23982" providerId="Windows Live" clId="Web-{F82EEF39-BF2E-4DDE-A56E-416A61AA6C3E}" dt="2022-04-29T07:30:19.529" v="17"/>
          <ac:graphicFrameMkLst>
            <pc:docMk/>
            <pc:sldMk cId="1701634904" sldId="266"/>
            <ac:graphicFrameMk id="6" creationId="{FA6C0640-55C1-A4DD-2011-43E98C779C8C}"/>
          </ac:graphicFrameMkLst>
        </pc:graphicFrameChg>
      </pc:sldChg>
      <pc:sldChg chg="addSp delSp modSp new">
        <pc:chgData name="Sriram Cummaragunta" userId="63de1487d0c23982" providerId="Windows Live" clId="Web-{F82EEF39-BF2E-4DDE-A56E-416A61AA6C3E}" dt="2022-04-29T10:57:32.252" v="71"/>
        <pc:sldMkLst>
          <pc:docMk/>
          <pc:sldMk cId="3847280919" sldId="266"/>
        </pc:sldMkLst>
        <pc:spChg chg="del">
          <ac:chgData name="Sriram Cummaragunta" userId="63de1487d0c23982" providerId="Windows Live" clId="Web-{F82EEF39-BF2E-4DDE-A56E-416A61AA6C3E}" dt="2022-04-29T10:57:32.252" v="71"/>
          <ac:spMkLst>
            <pc:docMk/>
            <pc:sldMk cId="3847280919" sldId="266"/>
            <ac:spMk id="2" creationId="{E8330A75-5069-1506-9F20-AF6DE5FF6E7A}"/>
          </ac:spMkLst>
        </pc:spChg>
        <pc:spChg chg="del">
          <ac:chgData name="Sriram Cummaragunta" userId="63de1487d0c23982" providerId="Windows Live" clId="Web-{F82EEF39-BF2E-4DDE-A56E-416A61AA6C3E}" dt="2022-04-29T10:57:05.610" v="59"/>
          <ac:spMkLst>
            <pc:docMk/>
            <pc:sldMk cId="3847280919" sldId="266"/>
            <ac:spMk id="3" creationId="{6047FBDA-A77C-77DC-4B6C-8B9E96A4F144}"/>
          </ac:spMkLst>
        </pc:spChg>
        <pc:picChg chg="add mod ord">
          <ac:chgData name="Sriram Cummaragunta" userId="63de1487d0c23982" providerId="Windows Live" clId="Web-{F82EEF39-BF2E-4DDE-A56E-416A61AA6C3E}" dt="2022-04-29T10:57:27.689" v="70" actId="14100"/>
          <ac:picMkLst>
            <pc:docMk/>
            <pc:sldMk cId="3847280919" sldId="266"/>
            <ac:picMk id="4" creationId="{AFE6386C-6A30-298C-D1A5-4CE7D466D09A}"/>
          </ac:picMkLst>
        </pc:picChg>
        <pc:picChg chg="add mod">
          <ac:chgData name="Sriram Cummaragunta" userId="63de1487d0c23982" providerId="Windows Live" clId="Web-{F82EEF39-BF2E-4DDE-A56E-416A61AA6C3E}" dt="2022-04-29T10:57:25.439" v="69" actId="14100"/>
          <ac:picMkLst>
            <pc:docMk/>
            <pc:sldMk cId="3847280919" sldId="266"/>
            <ac:picMk id="5" creationId="{C5CB2044-4670-16C0-7A90-87CE3FCC0887}"/>
          </ac:picMkLst>
        </pc:picChg>
      </pc:sldChg>
      <pc:sldChg chg="addSp delSp modSp new">
        <pc:chgData name="Sriram Cummaragunta" userId="63de1487d0c23982" providerId="Windows Live" clId="Web-{F82EEF39-BF2E-4DDE-A56E-416A61AA6C3E}" dt="2022-04-29T11:03:04.476" v="122" actId="20577"/>
        <pc:sldMkLst>
          <pc:docMk/>
          <pc:sldMk cId="1032950291" sldId="267"/>
        </pc:sldMkLst>
        <pc:spChg chg="del">
          <ac:chgData name="Sriram Cummaragunta" userId="63de1487d0c23982" providerId="Windows Live" clId="Web-{F82EEF39-BF2E-4DDE-A56E-416A61AA6C3E}" dt="2022-04-29T10:58:21.877" v="90"/>
          <ac:spMkLst>
            <pc:docMk/>
            <pc:sldMk cId="1032950291" sldId="267"/>
            <ac:spMk id="2" creationId="{4239855B-4152-F096-2D7C-795C800E9CAA}"/>
          </ac:spMkLst>
        </pc:spChg>
        <pc:spChg chg="del">
          <ac:chgData name="Sriram Cummaragunta" userId="63de1487d0c23982" providerId="Windows Live" clId="Web-{F82EEF39-BF2E-4DDE-A56E-416A61AA6C3E}" dt="2022-04-29T10:57:46.596" v="73"/>
          <ac:spMkLst>
            <pc:docMk/>
            <pc:sldMk cId="1032950291" sldId="267"/>
            <ac:spMk id="3" creationId="{B94D36A7-D86E-FE08-4973-938EA5B1DE53}"/>
          </ac:spMkLst>
        </pc:spChg>
        <pc:spChg chg="add mod">
          <ac:chgData name="Sriram Cummaragunta" userId="63de1487d0c23982" providerId="Windows Live" clId="Web-{F82EEF39-BF2E-4DDE-A56E-416A61AA6C3E}" dt="2022-04-29T11:03:04.476" v="122" actId="20577"/>
          <ac:spMkLst>
            <pc:docMk/>
            <pc:sldMk cId="1032950291" sldId="267"/>
            <ac:spMk id="6" creationId="{BEAFA230-27CC-5B0B-341E-EB727E6FF323}"/>
          </ac:spMkLst>
        </pc:spChg>
        <pc:picChg chg="add mod ord">
          <ac:chgData name="Sriram Cummaragunta" userId="63de1487d0c23982" providerId="Windows Live" clId="Web-{F82EEF39-BF2E-4DDE-A56E-416A61AA6C3E}" dt="2022-04-29T11:01:57.975" v="116" actId="14100"/>
          <ac:picMkLst>
            <pc:docMk/>
            <pc:sldMk cId="1032950291" sldId="267"/>
            <ac:picMk id="4" creationId="{0616C516-D5E7-0133-F507-E688449841F3}"/>
          </ac:picMkLst>
        </pc:picChg>
        <pc:picChg chg="add mod">
          <ac:chgData name="Sriram Cummaragunta" userId="63de1487d0c23982" providerId="Windows Live" clId="Web-{F82EEF39-BF2E-4DDE-A56E-416A61AA6C3E}" dt="2022-04-29T11:02:00.959" v="117" actId="1076"/>
          <ac:picMkLst>
            <pc:docMk/>
            <pc:sldMk cId="1032950291" sldId="267"/>
            <ac:picMk id="5" creationId="{B9316EF0-5260-15DC-AB20-80B8E2D6798E}"/>
          </ac:picMkLst>
        </pc:picChg>
      </pc:sldChg>
      <pc:sldChg chg="add replId">
        <pc:chgData name="Sriram Cummaragunta" userId="63de1487d0c23982" providerId="Windows Live" clId="Web-{F82EEF39-BF2E-4DDE-A56E-416A61AA6C3E}" dt="2022-04-29T11:06:15.917" v="130"/>
        <pc:sldMkLst>
          <pc:docMk/>
          <pc:sldMk cId="2399418446" sldId="268"/>
        </pc:sldMkLst>
      </pc:sldChg>
      <pc:sldChg chg="addSp delSp modSp add ord replId">
        <pc:chgData name="Sriram Cummaragunta" userId="63de1487d0c23982" providerId="Windows Live" clId="Web-{F82EEF39-BF2E-4DDE-A56E-416A61AA6C3E}" dt="2022-04-29T11:26:55.956" v="719" actId="20577"/>
        <pc:sldMkLst>
          <pc:docMk/>
          <pc:sldMk cId="81090559" sldId="269"/>
        </pc:sldMkLst>
        <pc:spChg chg="mod">
          <ac:chgData name="Sriram Cummaragunta" userId="63de1487d0c23982" providerId="Windows Live" clId="Web-{F82EEF39-BF2E-4DDE-A56E-416A61AA6C3E}" dt="2022-04-29T11:25:56.971" v="709" actId="14100"/>
          <ac:spMkLst>
            <pc:docMk/>
            <pc:sldMk cId="81090559" sldId="269"/>
            <ac:spMk id="2" creationId="{181E9887-2760-1AF9-81A9-3DF363EA4956}"/>
          </ac:spMkLst>
        </pc:spChg>
        <pc:spChg chg="mod">
          <ac:chgData name="Sriram Cummaragunta" userId="63de1487d0c23982" providerId="Windows Live" clId="Web-{F82EEF39-BF2E-4DDE-A56E-416A61AA6C3E}" dt="2022-04-29T11:26:55.956" v="719" actId="20577"/>
          <ac:spMkLst>
            <pc:docMk/>
            <pc:sldMk cId="81090559" sldId="269"/>
            <ac:spMk id="3" creationId="{1C610643-F072-2043-CDF4-8C4D0058EE25}"/>
          </ac:spMkLst>
        </pc:spChg>
        <pc:picChg chg="add mod modCrop">
          <ac:chgData name="Sriram Cummaragunta" userId="63de1487d0c23982" providerId="Windows Live" clId="Web-{F82EEF39-BF2E-4DDE-A56E-416A61AA6C3E}" dt="2022-04-29T11:26:39.096" v="716" actId="14100"/>
          <ac:picMkLst>
            <pc:docMk/>
            <pc:sldMk cId="81090559" sldId="269"/>
            <ac:picMk id="4" creationId="{CAAC01F4-B3B9-A91D-9255-9D081D49E242}"/>
          </ac:picMkLst>
        </pc:picChg>
        <pc:picChg chg="add del">
          <ac:chgData name="Sriram Cummaragunta" userId="63de1487d0c23982" providerId="Windows Live" clId="Web-{F82EEF39-BF2E-4DDE-A56E-416A61AA6C3E}" dt="2022-04-29T11:15:16.536" v="415"/>
          <ac:picMkLst>
            <pc:docMk/>
            <pc:sldMk cId="81090559" sldId="269"/>
            <ac:picMk id="5" creationId="{EC10ED87-A873-2A23-7CB3-D1DE8C3E253D}"/>
          </ac:picMkLst>
        </pc:picChg>
      </pc:sldChg>
      <pc:sldChg chg="delSp modSp add replId">
        <pc:chgData name="Sriram Cummaragunta" userId="63de1487d0c23982" providerId="Windows Live" clId="Web-{F82EEF39-BF2E-4DDE-A56E-416A61AA6C3E}" dt="2022-04-29T11:27:46.035" v="725" actId="20577"/>
        <pc:sldMkLst>
          <pc:docMk/>
          <pc:sldMk cId="2248886374" sldId="270"/>
        </pc:sldMkLst>
        <pc:spChg chg="mod">
          <ac:chgData name="Sriram Cummaragunta" userId="63de1487d0c23982" providerId="Windows Live" clId="Web-{F82EEF39-BF2E-4DDE-A56E-416A61AA6C3E}" dt="2022-04-29T11:22:59.671" v="652" actId="1076"/>
          <ac:spMkLst>
            <pc:docMk/>
            <pc:sldMk cId="2248886374" sldId="270"/>
            <ac:spMk id="2" creationId="{181E9887-2760-1AF9-81A9-3DF363EA4956}"/>
          </ac:spMkLst>
        </pc:spChg>
        <pc:spChg chg="mod">
          <ac:chgData name="Sriram Cummaragunta" userId="63de1487d0c23982" providerId="Windows Live" clId="Web-{F82EEF39-BF2E-4DDE-A56E-416A61AA6C3E}" dt="2022-04-29T11:27:46.035" v="725" actId="20577"/>
          <ac:spMkLst>
            <pc:docMk/>
            <pc:sldMk cId="2248886374" sldId="270"/>
            <ac:spMk id="3" creationId="{1C610643-F072-2043-CDF4-8C4D0058EE25}"/>
          </ac:spMkLst>
        </pc:spChg>
        <pc:picChg chg="del">
          <ac:chgData name="Sriram Cummaragunta" userId="63de1487d0c23982" providerId="Windows Live" clId="Web-{F82EEF39-BF2E-4DDE-A56E-416A61AA6C3E}" dt="2022-04-29T11:15:21.083" v="417"/>
          <ac:picMkLst>
            <pc:docMk/>
            <pc:sldMk cId="2248886374" sldId="270"/>
            <ac:picMk id="4" creationId="{CAAC01F4-B3B9-A91D-9255-9D081D49E242}"/>
          </ac:picMkLst>
        </pc:picChg>
      </pc:sldChg>
      <pc:sldChg chg="modSp add replId">
        <pc:chgData name="Sriram Cummaragunta" userId="63de1487d0c23982" providerId="Windows Live" clId="Web-{F82EEF39-BF2E-4DDE-A56E-416A61AA6C3E}" dt="2022-04-29T11:28:58.349" v="768" actId="20577"/>
        <pc:sldMkLst>
          <pc:docMk/>
          <pc:sldMk cId="958533737" sldId="271"/>
        </pc:sldMkLst>
        <pc:spChg chg="mod">
          <ac:chgData name="Sriram Cummaragunta" userId="63de1487d0c23982" providerId="Windows Live" clId="Web-{F82EEF39-BF2E-4DDE-A56E-416A61AA6C3E}" dt="2022-04-29T11:28:58.349" v="768" actId="20577"/>
          <ac:spMkLst>
            <pc:docMk/>
            <pc:sldMk cId="958533737" sldId="271"/>
            <ac:spMk id="3" creationId="{1C610643-F072-2043-CDF4-8C4D0058EE25}"/>
          </ac:spMkLst>
        </pc:spChg>
      </pc:sldChg>
    </pc:docChg>
  </pc:docChgLst>
  <pc:docChgLst>
    <pc:chgData name="Sriram Cummaragunta" userId="63de1487d0c23982" providerId="Windows Live" clId="Web-{E98D5C52-B173-436F-9A86-CE6E6121ED23}"/>
    <pc:docChg chg="addSld modSld">
      <pc:chgData name="Sriram Cummaragunta" userId="63de1487d0c23982" providerId="Windows Live" clId="Web-{E98D5C52-B173-436F-9A86-CE6E6121ED23}" dt="2022-04-26T10:31:18.350" v="1344"/>
      <pc:docMkLst>
        <pc:docMk/>
      </pc:docMkLst>
      <pc:sldChg chg="addSp delSp modSp mod setBg">
        <pc:chgData name="Sriram Cummaragunta" userId="63de1487d0c23982" providerId="Windows Live" clId="Web-{E98D5C52-B173-436F-9A86-CE6E6121ED23}" dt="2022-04-26T10:31:18.350" v="1344"/>
        <pc:sldMkLst>
          <pc:docMk/>
          <pc:sldMk cId="109857222" sldId="256"/>
        </pc:sldMkLst>
        <pc:spChg chg="mod">
          <ac:chgData name="Sriram Cummaragunta" userId="63de1487d0c23982" providerId="Windows Live" clId="Web-{E98D5C52-B173-436F-9A86-CE6E6121ED23}" dt="2022-04-26T10:31:18.350" v="1344"/>
          <ac:spMkLst>
            <pc:docMk/>
            <pc:sldMk cId="109857222" sldId="256"/>
            <ac:spMk id="2" creationId="{00000000-0000-0000-0000-000000000000}"/>
          </ac:spMkLst>
        </pc:spChg>
        <pc:spChg chg="mod">
          <ac:chgData name="Sriram Cummaragunta" userId="63de1487d0c23982" providerId="Windows Live" clId="Web-{E98D5C52-B173-436F-9A86-CE6E6121ED23}" dt="2022-04-26T10:31:18.350" v="1344"/>
          <ac:spMkLst>
            <pc:docMk/>
            <pc:sldMk cId="109857222" sldId="256"/>
            <ac:spMk id="3" creationId="{00000000-0000-0000-0000-000000000000}"/>
          </ac:spMkLst>
        </pc:spChg>
        <pc:spChg chg="add del">
          <ac:chgData name="Sriram Cummaragunta" userId="63de1487d0c23982" providerId="Windows Live" clId="Web-{E98D5C52-B173-436F-9A86-CE6E6121ED23}" dt="2022-04-26T10:31:18.350" v="1344"/>
          <ac:spMkLst>
            <pc:docMk/>
            <pc:sldMk cId="109857222" sldId="256"/>
            <ac:spMk id="9" creationId="{C1DD1A8A-57D5-4A81-AD04-532B043C5611}"/>
          </ac:spMkLst>
        </pc:spChg>
        <pc:spChg chg="add del">
          <ac:chgData name="Sriram Cummaragunta" userId="63de1487d0c23982" providerId="Windows Live" clId="Web-{E98D5C52-B173-436F-9A86-CE6E6121ED23}" dt="2022-04-26T10:31:18.350" v="1344"/>
          <ac:spMkLst>
            <pc:docMk/>
            <pc:sldMk cId="109857222" sldId="256"/>
            <ac:spMk id="11" creationId="{007891EC-4501-44ED-A8C8-B11B6DB767AB}"/>
          </ac:spMkLst>
        </pc:spChg>
        <pc:picChg chg="add del">
          <ac:chgData name="Sriram Cummaragunta" userId="63de1487d0c23982" providerId="Windows Live" clId="Web-{E98D5C52-B173-436F-9A86-CE6E6121ED23}" dt="2022-04-26T10:31:18.350" v="1344"/>
          <ac:picMkLst>
            <pc:docMk/>
            <pc:sldMk cId="109857222" sldId="256"/>
            <ac:picMk id="5" creationId="{F0264E4F-D3F9-08BC-140F-3FAB389DF0E6}"/>
          </ac:picMkLst>
        </pc:picChg>
      </pc:sldChg>
      <pc:sldChg chg="modSp new">
        <pc:chgData name="Sriram Cummaragunta" userId="63de1487d0c23982" providerId="Windows Live" clId="Web-{E98D5C52-B173-436F-9A86-CE6E6121ED23}" dt="2022-04-26T08:00:29.030" v="62" actId="20577"/>
        <pc:sldMkLst>
          <pc:docMk/>
          <pc:sldMk cId="2794255812" sldId="257"/>
        </pc:sldMkLst>
        <pc:spChg chg="mod">
          <ac:chgData name="Sriram Cummaragunta" userId="63de1487d0c23982" providerId="Windows Live" clId="Web-{E98D5C52-B173-436F-9A86-CE6E6121ED23}" dt="2022-04-26T07:59:53.449" v="57" actId="20577"/>
          <ac:spMkLst>
            <pc:docMk/>
            <pc:sldMk cId="2794255812" sldId="257"/>
            <ac:spMk id="2" creationId="{916730B5-0419-7F03-B431-8C7CCEE3F550}"/>
          </ac:spMkLst>
        </pc:spChg>
        <pc:spChg chg="mod">
          <ac:chgData name="Sriram Cummaragunta" userId="63de1487d0c23982" providerId="Windows Live" clId="Web-{E98D5C52-B173-436F-9A86-CE6E6121ED23}" dt="2022-04-26T08:00:29.030" v="62" actId="20577"/>
          <ac:spMkLst>
            <pc:docMk/>
            <pc:sldMk cId="2794255812" sldId="257"/>
            <ac:spMk id="3" creationId="{570E8D69-DD23-0D1F-96A6-8C1776828EFA}"/>
          </ac:spMkLst>
        </pc:spChg>
      </pc:sldChg>
      <pc:sldChg chg="addSp delSp modSp new">
        <pc:chgData name="Sriram Cummaragunta" userId="63de1487d0c23982" providerId="Windows Live" clId="Web-{E98D5C52-B173-436F-9A86-CE6E6121ED23}" dt="2022-04-26T10:30:34.161" v="1342" actId="14100"/>
        <pc:sldMkLst>
          <pc:docMk/>
          <pc:sldMk cId="1127175720" sldId="258"/>
        </pc:sldMkLst>
        <pc:spChg chg="del">
          <ac:chgData name="Sriram Cummaragunta" userId="63de1487d0c23982" providerId="Windows Live" clId="Web-{E98D5C52-B173-436F-9A86-CE6E6121ED23}" dt="2022-04-26T08:19:23.302" v="68"/>
          <ac:spMkLst>
            <pc:docMk/>
            <pc:sldMk cId="1127175720" sldId="258"/>
            <ac:spMk id="2" creationId="{64E28FAA-70AB-F0D7-0EEE-7C36BFF473A9}"/>
          </ac:spMkLst>
        </pc:spChg>
        <pc:spChg chg="del">
          <ac:chgData name="Sriram Cummaragunta" userId="63de1487d0c23982" providerId="Windows Live" clId="Web-{E98D5C52-B173-436F-9A86-CE6E6121ED23}" dt="2022-04-26T08:19:01.364" v="65"/>
          <ac:spMkLst>
            <pc:docMk/>
            <pc:sldMk cId="1127175720" sldId="258"/>
            <ac:spMk id="3" creationId="{2708F39C-9B24-4A8F-E10E-26D01C32DFD7}"/>
          </ac:spMkLst>
        </pc:spChg>
        <pc:picChg chg="add mod ord">
          <ac:chgData name="Sriram Cummaragunta" userId="63de1487d0c23982" providerId="Windows Live" clId="Web-{E98D5C52-B173-436F-9A86-CE6E6121ED23}" dt="2022-04-26T10:30:34.161" v="1342" actId="14100"/>
          <ac:picMkLst>
            <pc:docMk/>
            <pc:sldMk cId="1127175720" sldId="258"/>
            <ac:picMk id="4" creationId="{EC57F16C-6BA0-DC6A-6C03-CAA3DDABCE08}"/>
          </ac:picMkLst>
        </pc:picChg>
      </pc:sldChg>
      <pc:sldChg chg="modSp new">
        <pc:chgData name="Sriram Cummaragunta" userId="63de1487d0c23982" providerId="Windows Live" clId="Web-{E98D5C52-B173-436F-9A86-CE6E6121ED23}" dt="2022-04-26T08:26:17.390" v="107" actId="20577"/>
        <pc:sldMkLst>
          <pc:docMk/>
          <pc:sldMk cId="2724172698" sldId="259"/>
        </pc:sldMkLst>
        <pc:spChg chg="mod">
          <ac:chgData name="Sriram Cummaragunta" userId="63de1487d0c23982" providerId="Windows Live" clId="Web-{E98D5C52-B173-436F-9A86-CE6E6121ED23}" dt="2022-04-26T08:22:51.416" v="79" actId="20577"/>
          <ac:spMkLst>
            <pc:docMk/>
            <pc:sldMk cId="2724172698" sldId="259"/>
            <ac:spMk id="2" creationId="{F2F2EDF7-771E-3EE8-21E9-7012C2424A3F}"/>
          </ac:spMkLst>
        </pc:spChg>
        <pc:spChg chg="mod">
          <ac:chgData name="Sriram Cummaragunta" userId="63de1487d0c23982" providerId="Windows Live" clId="Web-{E98D5C52-B173-436F-9A86-CE6E6121ED23}" dt="2022-04-26T08:26:17.390" v="107" actId="20577"/>
          <ac:spMkLst>
            <pc:docMk/>
            <pc:sldMk cId="2724172698" sldId="259"/>
            <ac:spMk id="3" creationId="{DE7503B0-D1F0-1809-9C8C-AF557443A613}"/>
          </ac:spMkLst>
        </pc:spChg>
      </pc:sldChg>
      <pc:sldChg chg="delSp modSp new">
        <pc:chgData name="Sriram Cummaragunta" userId="63de1487d0c23982" providerId="Windows Live" clId="Web-{E98D5C52-B173-436F-9A86-CE6E6121ED23}" dt="2022-04-26T08:33:34.433" v="144" actId="20577"/>
        <pc:sldMkLst>
          <pc:docMk/>
          <pc:sldMk cId="410312872" sldId="260"/>
        </pc:sldMkLst>
        <pc:spChg chg="del">
          <ac:chgData name="Sriram Cummaragunta" userId="63de1487d0c23982" providerId="Windows Live" clId="Web-{E98D5C52-B173-436F-9A86-CE6E6121ED23}" dt="2022-04-26T08:27:43.096" v="134"/>
          <ac:spMkLst>
            <pc:docMk/>
            <pc:sldMk cId="410312872" sldId="260"/>
            <ac:spMk id="2" creationId="{34155995-92C4-2026-CE0E-B8C628E1C9B9}"/>
          </ac:spMkLst>
        </pc:spChg>
        <pc:spChg chg="mod">
          <ac:chgData name="Sriram Cummaragunta" userId="63de1487d0c23982" providerId="Windows Live" clId="Web-{E98D5C52-B173-436F-9A86-CE6E6121ED23}" dt="2022-04-26T08:33:34.433" v="144" actId="20577"/>
          <ac:spMkLst>
            <pc:docMk/>
            <pc:sldMk cId="410312872" sldId="260"/>
            <ac:spMk id="3" creationId="{F7D25F3E-76DF-1351-5AAC-DFD7F756FE19}"/>
          </ac:spMkLst>
        </pc:spChg>
      </pc:sldChg>
      <pc:sldChg chg="modSp new">
        <pc:chgData name="Sriram Cummaragunta" userId="63de1487d0c23982" providerId="Windows Live" clId="Web-{E98D5C52-B173-436F-9A86-CE6E6121ED23}" dt="2022-04-26T09:44:47.676" v="494" actId="1076"/>
        <pc:sldMkLst>
          <pc:docMk/>
          <pc:sldMk cId="649950451" sldId="261"/>
        </pc:sldMkLst>
        <pc:spChg chg="mod">
          <ac:chgData name="Sriram Cummaragunta" userId="63de1487d0c23982" providerId="Windows Live" clId="Web-{E98D5C52-B173-436F-9A86-CE6E6121ED23}" dt="2022-04-26T09:44:47.676" v="494" actId="1076"/>
          <ac:spMkLst>
            <pc:docMk/>
            <pc:sldMk cId="649950451" sldId="261"/>
            <ac:spMk id="2" creationId="{181E9887-2760-1AF9-81A9-3DF363EA4956}"/>
          </ac:spMkLst>
        </pc:spChg>
        <pc:spChg chg="mod">
          <ac:chgData name="Sriram Cummaragunta" userId="63de1487d0c23982" providerId="Windows Live" clId="Web-{E98D5C52-B173-436F-9A86-CE6E6121ED23}" dt="2022-04-26T09:44:39.192" v="493" actId="14100"/>
          <ac:spMkLst>
            <pc:docMk/>
            <pc:sldMk cId="649950451" sldId="261"/>
            <ac:spMk id="3" creationId="{1C610643-F072-2043-CDF4-8C4D0058EE25}"/>
          </ac:spMkLst>
        </pc:spChg>
      </pc:sldChg>
      <pc:sldChg chg="addSp delSp modSp new">
        <pc:chgData name="Sriram Cummaragunta" userId="63de1487d0c23982" providerId="Windows Live" clId="Web-{E98D5C52-B173-436F-9A86-CE6E6121ED23}" dt="2022-04-26T10:08:03.715" v="614"/>
        <pc:sldMkLst>
          <pc:docMk/>
          <pc:sldMk cId="3361927127" sldId="262"/>
        </pc:sldMkLst>
        <pc:spChg chg="mod">
          <ac:chgData name="Sriram Cummaragunta" userId="63de1487d0c23982" providerId="Windows Live" clId="Web-{E98D5C52-B173-436F-9A86-CE6E6121ED23}" dt="2022-04-26T10:07:07.980" v="602" actId="1076"/>
          <ac:spMkLst>
            <pc:docMk/>
            <pc:sldMk cId="3361927127" sldId="262"/>
            <ac:spMk id="2" creationId="{8929775E-7164-C9FF-2788-7A7F37C1717F}"/>
          </ac:spMkLst>
        </pc:spChg>
        <pc:spChg chg="del mod">
          <ac:chgData name="Sriram Cummaragunta" userId="63de1487d0c23982" providerId="Windows Live" clId="Web-{E98D5C52-B173-436F-9A86-CE6E6121ED23}" dt="2022-04-26T10:02:55.163" v="557"/>
          <ac:spMkLst>
            <pc:docMk/>
            <pc:sldMk cId="3361927127" sldId="262"/>
            <ac:spMk id="3" creationId="{AD20D6E9-6DAD-011B-C4E6-6083397D17F2}"/>
          </ac:spMkLst>
        </pc:spChg>
        <pc:spChg chg="add del mod">
          <ac:chgData name="Sriram Cummaragunta" userId="63de1487d0c23982" providerId="Windows Live" clId="Web-{E98D5C52-B173-436F-9A86-CE6E6121ED23}" dt="2022-04-26T10:07:30.543" v="608"/>
          <ac:spMkLst>
            <pc:docMk/>
            <pc:sldMk cId="3361927127" sldId="262"/>
            <ac:spMk id="8" creationId="{D97537C2-E70B-CB53-BFF6-D38F67F921ED}"/>
          </ac:spMkLst>
        </pc:spChg>
        <pc:picChg chg="add del mod ord modCrop">
          <ac:chgData name="Sriram Cummaragunta" userId="63de1487d0c23982" providerId="Windows Live" clId="Web-{E98D5C52-B173-436F-9A86-CE6E6121ED23}" dt="2022-04-26T10:07:20.918" v="605"/>
          <ac:picMkLst>
            <pc:docMk/>
            <pc:sldMk cId="3361927127" sldId="262"/>
            <ac:picMk id="4" creationId="{7142730C-152B-69FD-CEFE-59F1165C31AD}"/>
          </ac:picMkLst>
        </pc:picChg>
        <pc:picChg chg="add mod modCrop">
          <ac:chgData name="Sriram Cummaragunta" userId="63de1487d0c23982" providerId="Windows Live" clId="Web-{E98D5C52-B173-436F-9A86-CE6E6121ED23}" dt="2022-04-26T10:08:03.715" v="614"/>
          <ac:picMkLst>
            <pc:docMk/>
            <pc:sldMk cId="3361927127" sldId="262"/>
            <ac:picMk id="5" creationId="{BE5A070B-6333-2715-54E6-0968E112A63B}"/>
          </ac:picMkLst>
        </pc:picChg>
        <pc:picChg chg="add mod modCrop">
          <ac:chgData name="Sriram Cummaragunta" userId="63de1487d0c23982" providerId="Windows Live" clId="Web-{E98D5C52-B173-436F-9A86-CE6E6121ED23}" dt="2022-04-26T10:07:44.606" v="611" actId="1076"/>
          <ac:picMkLst>
            <pc:docMk/>
            <pc:sldMk cId="3361927127" sldId="262"/>
            <ac:picMk id="6" creationId="{BC3325A4-9B0B-97C6-1C37-EF3352A7B22C}"/>
          </ac:picMkLst>
        </pc:picChg>
      </pc:sldChg>
      <pc:sldChg chg="addSp delSp modSp add replId">
        <pc:chgData name="Sriram Cummaragunta" userId="63de1487d0c23982" providerId="Windows Live" clId="Web-{E98D5C52-B173-436F-9A86-CE6E6121ED23}" dt="2022-04-26T10:14:27.442" v="805" actId="20577"/>
        <pc:sldMkLst>
          <pc:docMk/>
          <pc:sldMk cId="3591490028" sldId="263"/>
        </pc:sldMkLst>
        <pc:spChg chg="add mod">
          <ac:chgData name="Sriram Cummaragunta" userId="63de1487d0c23982" providerId="Windows Live" clId="Web-{E98D5C52-B173-436F-9A86-CE6E6121ED23}" dt="2022-04-26T10:14:27.442" v="805" actId="20577"/>
          <ac:spMkLst>
            <pc:docMk/>
            <pc:sldMk cId="3591490028" sldId="263"/>
            <ac:spMk id="3" creationId="{F169EAE9-34F6-ABA0-8D2D-3A5698F2FB0C}"/>
          </ac:spMkLst>
        </pc:spChg>
        <pc:picChg chg="mod">
          <ac:chgData name="Sriram Cummaragunta" userId="63de1487d0c23982" providerId="Windows Live" clId="Web-{E98D5C52-B173-436F-9A86-CE6E6121ED23}" dt="2022-04-26T10:08:43.155" v="619" actId="1076"/>
          <ac:picMkLst>
            <pc:docMk/>
            <pc:sldMk cId="3591490028" sldId="263"/>
            <ac:picMk id="4" creationId="{7142730C-152B-69FD-CEFE-59F1165C31AD}"/>
          </ac:picMkLst>
        </pc:picChg>
        <pc:picChg chg="del">
          <ac:chgData name="Sriram Cummaragunta" userId="63de1487d0c23982" providerId="Windows Live" clId="Web-{E98D5C52-B173-436F-9A86-CE6E6121ED23}" dt="2022-04-26T10:07:23.886" v="607"/>
          <ac:picMkLst>
            <pc:docMk/>
            <pc:sldMk cId="3591490028" sldId="263"/>
            <ac:picMk id="5" creationId="{BE5A070B-6333-2715-54E6-0968E112A63B}"/>
          </ac:picMkLst>
        </pc:picChg>
        <pc:picChg chg="del">
          <ac:chgData name="Sriram Cummaragunta" userId="63de1487d0c23982" providerId="Windows Live" clId="Web-{E98D5C52-B173-436F-9A86-CE6E6121ED23}" dt="2022-04-26T10:07:23.121" v="606"/>
          <ac:picMkLst>
            <pc:docMk/>
            <pc:sldMk cId="3591490028" sldId="263"/>
            <ac:picMk id="6" creationId="{BC3325A4-9B0B-97C6-1C37-EF3352A7B22C}"/>
          </ac:picMkLst>
        </pc:picChg>
      </pc:sldChg>
      <pc:sldChg chg="addSp delSp modSp new">
        <pc:chgData name="Sriram Cummaragunta" userId="63de1487d0c23982" providerId="Windows Live" clId="Web-{E98D5C52-B173-436F-9A86-CE6E6121ED23}" dt="2022-04-26T10:24:39.953" v="1057" actId="14100"/>
        <pc:sldMkLst>
          <pc:docMk/>
          <pc:sldMk cId="388439468" sldId="264"/>
        </pc:sldMkLst>
        <pc:spChg chg="mod">
          <ac:chgData name="Sriram Cummaragunta" userId="63de1487d0c23982" providerId="Windows Live" clId="Web-{E98D5C52-B173-436F-9A86-CE6E6121ED23}" dt="2022-04-26T10:23:52.170" v="1047" actId="14100"/>
          <ac:spMkLst>
            <pc:docMk/>
            <pc:sldMk cId="388439468" sldId="264"/>
            <ac:spMk id="2" creationId="{EE532D48-9C7F-E32E-FD48-3EBC92A0A945}"/>
          </ac:spMkLst>
        </pc:spChg>
        <pc:spChg chg="del">
          <ac:chgData name="Sriram Cummaragunta" userId="63de1487d0c23982" providerId="Windows Live" clId="Web-{E98D5C52-B173-436F-9A86-CE6E6121ED23}" dt="2022-04-26T10:22:22.872" v="1025"/>
          <ac:spMkLst>
            <pc:docMk/>
            <pc:sldMk cId="388439468" sldId="264"/>
            <ac:spMk id="3" creationId="{D12053FA-E0B0-C279-CBB7-05256AFA166C}"/>
          </ac:spMkLst>
        </pc:spChg>
        <pc:picChg chg="add mod ord modCrop">
          <ac:chgData name="Sriram Cummaragunta" userId="63de1487d0c23982" providerId="Windows Live" clId="Web-{E98D5C52-B173-436F-9A86-CE6E6121ED23}" dt="2022-04-26T10:24:39.953" v="1057" actId="14100"/>
          <ac:picMkLst>
            <pc:docMk/>
            <pc:sldMk cId="388439468" sldId="264"/>
            <ac:picMk id="4" creationId="{9B5C17FD-B244-0F8D-36FE-6EB3CDAF159C}"/>
          </ac:picMkLst>
        </pc:picChg>
        <pc:picChg chg="add mod modCrop">
          <ac:chgData name="Sriram Cummaragunta" userId="63de1487d0c23982" providerId="Windows Live" clId="Web-{E98D5C52-B173-436F-9A86-CE6E6121ED23}" dt="2022-04-26T10:24:18.312" v="1052" actId="1076"/>
          <ac:picMkLst>
            <pc:docMk/>
            <pc:sldMk cId="388439468" sldId="264"/>
            <ac:picMk id="5" creationId="{708E86F1-EDF6-079A-256C-67166A0AA719}"/>
          </ac:picMkLst>
        </pc:picChg>
      </pc:sldChg>
      <pc:sldChg chg="modSp new">
        <pc:chgData name="Sriram Cummaragunta" userId="63de1487d0c23982" providerId="Windows Live" clId="Web-{E98D5C52-B173-436F-9A86-CE6E6121ED23}" dt="2022-04-26T10:30:15.724" v="1341" actId="20577"/>
        <pc:sldMkLst>
          <pc:docMk/>
          <pc:sldMk cId="1654608323" sldId="265"/>
        </pc:sldMkLst>
        <pc:spChg chg="mod">
          <ac:chgData name="Sriram Cummaragunta" userId="63de1487d0c23982" providerId="Windows Live" clId="Web-{E98D5C52-B173-436F-9A86-CE6E6121ED23}" dt="2022-04-26T10:21:49.418" v="1024" actId="14100"/>
          <ac:spMkLst>
            <pc:docMk/>
            <pc:sldMk cId="1654608323" sldId="265"/>
            <ac:spMk id="2" creationId="{C14E68C9-75C4-42D6-7410-2D618CCA633D}"/>
          </ac:spMkLst>
        </pc:spChg>
        <pc:spChg chg="mod">
          <ac:chgData name="Sriram Cummaragunta" userId="63de1487d0c23982" providerId="Windows Live" clId="Web-{E98D5C52-B173-436F-9A86-CE6E6121ED23}" dt="2022-04-26T10:30:15.724" v="1341" actId="20577"/>
          <ac:spMkLst>
            <pc:docMk/>
            <pc:sldMk cId="1654608323" sldId="265"/>
            <ac:spMk id="3" creationId="{CB7968F3-CFA7-639B-9247-525B68263BA7}"/>
          </ac:spMkLst>
        </pc:spChg>
      </pc:sldChg>
    </pc:docChg>
  </pc:docChgLst>
  <pc:docChgLst>
    <pc:chgData name="Sanjoy Mondal" userId="62d663c3aa574d43" providerId="Windows Live" clId="Web-{89003077-8215-4B84-B2EA-94A6DC6E60FC}"/>
    <pc:docChg chg="modSld">
      <pc:chgData name="Sanjoy Mondal" userId="62d663c3aa574d43" providerId="Windows Live" clId="Web-{89003077-8215-4B84-B2EA-94A6DC6E60FC}" dt="2023-02-24T05:36:19.513" v="2" actId="1076"/>
      <pc:docMkLst>
        <pc:docMk/>
      </pc:docMkLst>
      <pc:sldChg chg="modSp">
        <pc:chgData name="Sanjoy Mondal" userId="62d663c3aa574d43" providerId="Windows Live" clId="Web-{89003077-8215-4B84-B2EA-94A6DC6E60FC}" dt="2023-02-24T05:36:19.513" v="2" actId="1076"/>
        <pc:sldMkLst>
          <pc:docMk/>
          <pc:sldMk cId="3847280919" sldId="266"/>
        </pc:sldMkLst>
        <pc:picChg chg="mod">
          <ac:chgData name="Sanjoy Mondal" userId="62d663c3aa574d43" providerId="Windows Live" clId="Web-{89003077-8215-4B84-B2EA-94A6DC6E60FC}" dt="2023-02-24T05:36:19.513" v="2" actId="1076"/>
          <ac:picMkLst>
            <pc:docMk/>
            <pc:sldMk cId="3847280919" sldId="266"/>
            <ac:picMk id="4" creationId="{AFE6386C-6A30-298C-D1A5-4CE7D466D09A}"/>
          </ac:picMkLst>
        </pc:picChg>
        <pc:picChg chg="mod">
          <ac:chgData name="Sanjoy Mondal" userId="62d663c3aa574d43" providerId="Windows Live" clId="Web-{89003077-8215-4B84-B2EA-94A6DC6E60FC}" dt="2023-02-24T05:36:12.419" v="0" actId="1076"/>
          <ac:picMkLst>
            <pc:docMk/>
            <pc:sldMk cId="3847280919" sldId="266"/>
            <ac:picMk id="5" creationId="{C5CB2044-4670-16C0-7A90-87CE3FCC0887}"/>
          </ac:picMkLst>
        </pc:picChg>
      </pc:sldChg>
    </pc:docChg>
  </pc:docChgLst>
  <pc:docChgLst>
    <pc:chgData name="Sriram Cummaragunta" userId="b3ad2314ebbe9148" providerId="Windows Live" clId="Web-{4501819E-BEEA-4314-92BF-06B73824298C}"/>
    <pc:docChg chg="modSld">
      <pc:chgData name="Sriram Cummaragunta" userId="b3ad2314ebbe9148" providerId="Windows Live" clId="Web-{4501819E-BEEA-4314-92BF-06B73824298C}" dt="2022-05-13T07:13:24.346" v="42" actId="20577"/>
      <pc:docMkLst>
        <pc:docMk/>
      </pc:docMkLst>
      <pc:sldChg chg="modSp">
        <pc:chgData name="Sriram Cummaragunta" userId="b3ad2314ebbe9148" providerId="Windows Live" clId="Web-{4501819E-BEEA-4314-92BF-06B73824298C}" dt="2022-05-13T07:13:24.346" v="42" actId="20577"/>
        <pc:sldMkLst>
          <pc:docMk/>
          <pc:sldMk cId="2724172698" sldId="259"/>
        </pc:sldMkLst>
        <pc:spChg chg="mod">
          <ac:chgData name="Sriram Cummaragunta" userId="b3ad2314ebbe9148" providerId="Windows Live" clId="Web-{4501819E-BEEA-4314-92BF-06B73824298C}" dt="2022-05-13T07:11:55.766" v="33" actId="14100"/>
          <ac:spMkLst>
            <pc:docMk/>
            <pc:sldMk cId="2724172698" sldId="259"/>
            <ac:spMk id="2" creationId="{F2F2EDF7-771E-3EE8-21E9-7012C2424A3F}"/>
          </ac:spMkLst>
        </pc:spChg>
        <pc:spChg chg="mod">
          <ac:chgData name="Sriram Cummaragunta" userId="b3ad2314ebbe9148" providerId="Windows Live" clId="Web-{4501819E-BEEA-4314-92BF-06B73824298C}" dt="2022-05-13T07:13:24.346" v="42" actId="20577"/>
          <ac:spMkLst>
            <pc:docMk/>
            <pc:sldMk cId="2724172698" sldId="259"/>
            <ac:spMk id="3" creationId="{DE7503B0-D1F0-1809-9C8C-AF557443A613}"/>
          </ac:spMkLst>
        </pc:spChg>
      </pc:sldChg>
      <pc:sldChg chg="modSp">
        <pc:chgData name="Sriram Cummaragunta" userId="b3ad2314ebbe9148" providerId="Windows Live" clId="Web-{4501819E-BEEA-4314-92BF-06B73824298C}" dt="2022-05-13T07:13:03.439" v="37" actId="14100"/>
        <pc:sldMkLst>
          <pc:docMk/>
          <pc:sldMk cId="1032950291" sldId="267"/>
        </pc:sldMkLst>
        <pc:spChg chg="mod">
          <ac:chgData name="Sriram Cummaragunta" userId="b3ad2314ebbe9148" providerId="Windows Live" clId="Web-{4501819E-BEEA-4314-92BF-06B73824298C}" dt="2022-05-13T07:13:03.439" v="37" actId="14100"/>
          <ac:spMkLst>
            <pc:docMk/>
            <pc:sldMk cId="1032950291" sldId="267"/>
            <ac:spMk id="6" creationId="{BEAFA230-27CC-5B0B-341E-EB727E6FF323}"/>
          </ac:spMkLst>
        </pc:spChg>
      </pc:sldChg>
    </pc:docChg>
  </pc:docChgLst>
  <pc:docChgLst>
    <pc:chgData name="Sriram Cummaragunta" userId="63de1487d0c23982" providerId="Windows Live" clId="Web-{738E0E1A-236C-47AA-A9C8-CA7CCD685BDC}"/>
    <pc:docChg chg="modSld">
      <pc:chgData name="Sriram Cummaragunta" userId="63de1487d0c23982" providerId="Windows Live" clId="Web-{738E0E1A-236C-47AA-A9C8-CA7CCD685BDC}" dt="2022-05-04T13:16:36.183" v="42" actId="20577"/>
      <pc:docMkLst>
        <pc:docMk/>
      </pc:docMkLst>
      <pc:sldChg chg="modSp">
        <pc:chgData name="Sriram Cummaragunta" userId="63de1487d0c23982" providerId="Windows Live" clId="Web-{738E0E1A-236C-47AA-A9C8-CA7CCD685BDC}" dt="2022-05-04T13:16:36.183" v="42" actId="20577"/>
        <pc:sldMkLst>
          <pc:docMk/>
          <pc:sldMk cId="2794255812" sldId="257"/>
        </pc:sldMkLst>
        <pc:spChg chg="mod">
          <ac:chgData name="Sriram Cummaragunta" userId="63de1487d0c23982" providerId="Windows Live" clId="Web-{738E0E1A-236C-47AA-A9C8-CA7CCD685BDC}" dt="2022-05-04T13:16:36.183" v="42" actId="20577"/>
          <ac:spMkLst>
            <pc:docMk/>
            <pc:sldMk cId="2794255812" sldId="257"/>
            <ac:spMk id="3" creationId="{570E8D69-DD23-0D1F-96A6-8C1776828EFA}"/>
          </ac:spMkLst>
        </pc:spChg>
      </pc:sldChg>
    </pc:docChg>
  </pc:docChgLst>
  <pc:docChgLst>
    <pc:chgData name="Sriram Cummaragunta" userId="63de1487d0c23982" providerId="Windows Live" clId="Web-{CE8E59F2-9A14-409B-8317-9332B261159B}"/>
    <pc:docChg chg="addSld delSld modSld">
      <pc:chgData name="Sriram Cummaragunta" userId="63de1487d0c23982" providerId="Windows Live" clId="Web-{CE8E59F2-9A14-409B-8317-9332B261159B}" dt="2022-05-06T10:44:29.784" v="81" actId="1076"/>
      <pc:docMkLst>
        <pc:docMk/>
      </pc:docMkLst>
      <pc:sldChg chg="modSp">
        <pc:chgData name="Sriram Cummaragunta" userId="63de1487d0c23982" providerId="Windows Live" clId="Web-{CE8E59F2-9A14-409B-8317-9332B261159B}" dt="2022-05-06T07:04:33.648" v="1" actId="20577"/>
        <pc:sldMkLst>
          <pc:docMk/>
          <pc:sldMk cId="1654608323" sldId="265"/>
        </pc:sldMkLst>
        <pc:spChg chg="mod">
          <ac:chgData name="Sriram Cummaragunta" userId="63de1487d0c23982" providerId="Windows Live" clId="Web-{CE8E59F2-9A14-409B-8317-9332B261159B}" dt="2022-05-06T07:04:33.648" v="1" actId="20577"/>
          <ac:spMkLst>
            <pc:docMk/>
            <pc:sldMk cId="1654608323" sldId="265"/>
            <ac:spMk id="3" creationId="{CB7968F3-CFA7-639B-9247-525B68263BA7}"/>
          </ac:spMkLst>
        </pc:spChg>
      </pc:sldChg>
      <pc:sldChg chg="addSp delSp modSp add replId">
        <pc:chgData name="Sriram Cummaragunta" userId="63de1487d0c23982" providerId="Windows Live" clId="Web-{CE8E59F2-9A14-409B-8317-9332B261159B}" dt="2022-05-06T10:44:03.971" v="75" actId="1076"/>
        <pc:sldMkLst>
          <pc:docMk/>
          <pc:sldMk cId="179078190" sldId="287"/>
        </pc:sldMkLst>
        <pc:spChg chg="mod">
          <ac:chgData name="Sriram Cummaragunta" userId="63de1487d0c23982" providerId="Windows Live" clId="Web-{CE8E59F2-9A14-409B-8317-9332B261159B}" dt="2022-05-06T10:36:37.620" v="34" actId="14100"/>
          <ac:spMkLst>
            <pc:docMk/>
            <pc:sldMk cId="179078190" sldId="287"/>
            <ac:spMk id="4" creationId="{64488AEB-863C-6F13-D33C-B962FDEC8C5B}"/>
          </ac:spMkLst>
        </pc:spChg>
        <pc:spChg chg="add del mod">
          <ac:chgData name="Sriram Cummaragunta" userId="63de1487d0c23982" providerId="Windows Live" clId="Web-{CE8E59F2-9A14-409B-8317-9332B261159B}" dt="2022-05-06T10:41:38.203" v="59"/>
          <ac:spMkLst>
            <pc:docMk/>
            <pc:sldMk cId="179078190" sldId="287"/>
            <ac:spMk id="12" creationId="{A9B20508-250C-E6F8-F65B-C8A284A327BB}"/>
          </ac:spMkLst>
        </pc:spChg>
        <pc:spChg chg="add mod">
          <ac:chgData name="Sriram Cummaragunta" userId="63de1487d0c23982" providerId="Windows Live" clId="Web-{CE8E59F2-9A14-409B-8317-9332B261159B}" dt="2022-05-06T10:41:51.313" v="65" actId="1076"/>
          <ac:spMkLst>
            <pc:docMk/>
            <pc:sldMk cId="179078190" sldId="287"/>
            <ac:spMk id="15" creationId="{DF541182-6994-F068-1DD5-A9CAD14589D5}"/>
          </ac:spMkLst>
        </pc:spChg>
        <pc:graphicFrameChg chg="del mod">
          <ac:chgData name="Sriram Cummaragunta" userId="63de1487d0c23982" providerId="Windows Live" clId="Web-{CE8E59F2-9A14-409B-8317-9332B261159B}" dt="2022-05-06T10:35:49.307" v="7"/>
          <ac:graphicFrameMkLst>
            <pc:docMk/>
            <pc:sldMk cId="179078190" sldId="287"/>
            <ac:graphicFrameMk id="7" creationId="{B239EE18-7EA8-7BB6-1789-162D052A46FC}"/>
          </ac:graphicFrameMkLst>
        </pc:graphicFrameChg>
        <pc:graphicFrameChg chg="add del mod">
          <ac:chgData name="Sriram Cummaragunta" userId="63de1487d0c23982" providerId="Windows Live" clId="Web-{CE8E59F2-9A14-409B-8317-9332B261159B}" dt="2022-05-06T10:41:38.203" v="60"/>
          <ac:graphicFrameMkLst>
            <pc:docMk/>
            <pc:sldMk cId="179078190" sldId="287"/>
            <ac:graphicFrameMk id="11" creationId="{C96C5E63-B0B6-E0DF-3138-0AE4965ABEED}"/>
          </ac:graphicFrameMkLst>
        </pc:graphicFrameChg>
        <pc:graphicFrameChg chg="add mod">
          <ac:chgData name="Sriram Cummaragunta" userId="63de1487d0c23982" providerId="Windows Live" clId="Web-{CE8E59F2-9A14-409B-8317-9332B261159B}" dt="2022-05-06T10:41:51.282" v="64" actId="1076"/>
          <ac:graphicFrameMkLst>
            <pc:docMk/>
            <pc:sldMk cId="179078190" sldId="287"/>
            <ac:graphicFrameMk id="14" creationId="{C8629AAB-3374-0363-A3E2-B9F0D871AC91}"/>
          </ac:graphicFrameMkLst>
        </pc:graphicFrameChg>
        <pc:picChg chg="del">
          <ac:chgData name="Sriram Cummaragunta" userId="63de1487d0c23982" providerId="Windows Live" clId="Web-{CE8E59F2-9A14-409B-8317-9332B261159B}" dt="2022-05-06T10:35:42.479" v="5"/>
          <ac:picMkLst>
            <pc:docMk/>
            <pc:sldMk cId="179078190" sldId="287"/>
            <ac:picMk id="3" creationId="{0D3D1E97-F11F-BC04-5EA1-F379031DA0E0}"/>
          </ac:picMkLst>
        </pc:picChg>
        <pc:picChg chg="del">
          <ac:chgData name="Sriram Cummaragunta" userId="63de1487d0c23982" providerId="Windows Live" clId="Web-{CE8E59F2-9A14-409B-8317-9332B261159B}" dt="2022-05-06T10:35:41.854" v="4"/>
          <ac:picMkLst>
            <pc:docMk/>
            <pc:sldMk cId="179078190" sldId="287"/>
            <ac:picMk id="5" creationId="{01092ACA-D629-A274-EF5C-07D9E6C33E76}"/>
          </ac:picMkLst>
        </pc:picChg>
        <pc:picChg chg="add mod">
          <ac:chgData name="Sriram Cummaragunta" userId="63de1487d0c23982" providerId="Windows Live" clId="Web-{CE8E59F2-9A14-409B-8317-9332B261159B}" dt="2022-05-06T10:44:03.971" v="75" actId="1076"/>
          <ac:picMkLst>
            <pc:docMk/>
            <pc:sldMk cId="179078190" sldId="287"/>
            <ac:picMk id="6" creationId="{66FF0F91-0ACC-BBD8-B647-BB0C4F2C1D50}"/>
          </ac:picMkLst>
        </pc:picChg>
        <pc:picChg chg="add mod">
          <ac:chgData name="Sriram Cummaragunta" userId="63de1487d0c23982" providerId="Windows Live" clId="Web-{CE8E59F2-9A14-409B-8317-9332B261159B}" dt="2022-05-06T10:43:56.659" v="72" actId="14100"/>
          <ac:picMkLst>
            <pc:docMk/>
            <pc:sldMk cId="179078190" sldId="287"/>
            <ac:picMk id="9" creationId="{FEE20F31-F02D-CE92-5A74-9E5420D90BB9}"/>
          </ac:picMkLst>
        </pc:picChg>
      </pc:sldChg>
      <pc:sldChg chg="add del replId">
        <pc:chgData name="Sriram Cummaragunta" userId="63de1487d0c23982" providerId="Windows Live" clId="Web-{CE8E59F2-9A14-409B-8317-9332B261159B}" dt="2022-05-06T10:35:50.901" v="8"/>
        <pc:sldMkLst>
          <pc:docMk/>
          <pc:sldMk cId="3620346350" sldId="288"/>
        </pc:sldMkLst>
      </pc:sldChg>
      <pc:sldChg chg="addSp modSp add replId">
        <pc:chgData name="Sriram Cummaragunta" userId="63de1487d0c23982" providerId="Windows Live" clId="Web-{CE8E59F2-9A14-409B-8317-9332B261159B}" dt="2022-05-06T10:44:29.784" v="81" actId="1076"/>
        <pc:sldMkLst>
          <pc:docMk/>
          <pc:sldMk cId="4087993868" sldId="288"/>
        </pc:sldMkLst>
        <pc:spChg chg="mod">
          <ac:chgData name="Sriram Cummaragunta" userId="63de1487d0c23982" providerId="Windows Live" clId="Web-{CE8E59F2-9A14-409B-8317-9332B261159B}" dt="2022-05-06T10:38:28.278" v="39" actId="20577"/>
          <ac:spMkLst>
            <pc:docMk/>
            <pc:sldMk cId="4087993868" sldId="288"/>
            <ac:spMk id="4" creationId="{64488AEB-863C-6F13-D33C-B962FDEC8C5B}"/>
          </ac:spMkLst>
        </pc:spChg>
        <pc:spChg chg="add mod">
          <ac:chgData name="Sriram Cummaragunta" userId="63de1487d0c23982" providerId="Windows Live" clId="Web-{CE8E59F2-9A14-409B-8317-9332B261159B}" dt="2022-05-06T10:42:42.236" v="70" actId="1076"/>
          <ac:spMkLst>
            <pc:docMk/>
            <pc:sldMk cId="4087993868" sldId="288"/>
            <ac:spMk id="9" creationId="{1C146A19-D603-C4A6-F8C5-572329355689}"/>
          </ac:spMkLst>
        </pc:spChg>
        <pc:graphicFrameChg chg="add mod">
          <ac:chgData name="Sriram Cummaragunta" userId="63de1487d0c23982" providerId="Windows Live" clId="Web-{CE8E59F2-9A14-409B-8317-9332B261159B}" dt="2022-05-06T10:42:42.204" v="69" actId="1076"/>
          <ac:graphicFrameMkLst>
            <pc:docMk/>
            <pc:sldMk cId="4087993868" sldId="288"/>
            <ac:graphicFrameMk id="7" creationId="{F8F61293-E165-B5B0-3247-B937BC656ECF}"/>
          </ac:graphicFrameMkLst>
        </pc:graphicFrameChg>
        <pc:picChg chg="add mod">
          <ac:chgData name="Sriram Cummaragunta" userId="63de1487d0c23982" providerId="Windows Live" clId="Web-{CE8E59F2-9A14-409B-8317-9332B261159B}" dt="2022-05-06T10:44:29.784" v="81" actId="1076"/>
          <ac:picMkLst>
            <pc:docMk/>
            <pc:sldMk cId="4087993868" sldId="288"/>
            <ac:picMk id="3" creationId="{824064E8-C03A-0C78-24FE-9F030B06B7EE}"/>
          </ac:picMkLst>
        </pc:picChg>
        <pc:picChg chg="add mod">
          <ac:chgData name="Sriram Cummaragunta" userId="63de1487d0c23982" providerId="Windows Live" clId="Web-{CE8E59F2-9A14-409B-8317-9332B261159B}" dt="2022-05-06T10:44:12.424" v="77" actId="1076"/>
          <ac:picMkLst>
            <pc:docMk/>
            <pc:sldMk cId="4087993868" sldId="288"/>
            <ac:picMk id="5" creationId="{1AA66A87-1945-2B6C-CD9E-5EF4F35A4887}"/>
          </ac:picMkLst>
        </pc:picChg>
      </pc:sldChg>
    </pc:docChg>
  </pc:docChgLst>
  <pc:docChgLst>
    <pc:chgData name="Sriram Cummaragunta" userId="b3ad2314ebbe9148" providerId="Windows Live" clId="Web-{42313066-3D31-4AD3-8EC5-C5527AA6DA50}"/>
    <pc:docChg chg="addSld modSld">
      <pc:chgData name="Sriram Cummaragunta" userId="b3ad2314ebbe9148" providerId="Windows Live" clId="Web-{42313066-3D31-4AD3-8EC5-C5527AA6DA50}" dt="2022-07-01T11:04:37.058" v="916"/>
      <pc:docMkLst>
        <pc:docMk/>
      </pc:docMkLst>
      <pc:sldChg chg="modSp new">
        <pc:chgData name="Sriram Cummaragunta" userId="b3ad2314ebbe9148" providerId="Windows Live" clId="Web-{42313066-3D31-4AD3-8EC5-C5527AA6DA50}" dt="2022-07-01T10:54:59.243" v="209" actId="20577"/>
        <pc:sldMkLst>
          <pc:docMk/>
          <pc:sldMk cId="3539892279" sldId="294"/>
        </pc:sldMkLst>
        <pc:spChg chg="mod">
          <ac:chgData name="Sriram Cummaragunta" userId="b3ad2314ebbe9148" providerId="Windows Live" clId="Web-{42313066-3D31-4AD3-8EC5-C5527AA6DA50}" dt="2022-07-01T10:53:50.381" v="178" actId="14100"/>
          <ac:spMkLst>
            <pc:docMk/>
            <pc:sldMk cId="3539892279" sldId="294"/>
            <ac:spMk id="2" creationId="{9AA35A56-2451-2E28-17CA-5DDBED96CC75}"/>
          </ac:spMkLst>
        </pc:spChg>
        <pc:spChg chg="mod">
          <ac:chgData name="Sriram Cummaragunta" userId="b3ad2314ebbe9148" providerId="Windows Live" clId="Web-{42313066-3D31-4AD3-8EC5-C5527AA6DA50}" dt="2022-07-01T10:54:59.243" v="209" actId="20577"/>
          <ac:spMkLst>
            <pc:docMk/>
            <pc:sldMk cId="3539892279" sldId="294"/>
            <ac:spMk id="3" creationId="{8E647957-35F2-7FB4-E0CF-5D34B3CC583E}"/>
          </ac:spMkLst>
        </pc:spChg>
      </pc:sldChg>
      <pc:sldChg chg="modSp add replId">
        <pc:chgData name="Sriram Cummaragunta" userId="b3ad2314ebbe9148" providerId="Windows Live" clId="Web-{42313066-3D31-4AD3-8EC5-C5527AA6DA50}" dt="2022-07-01T11:04:24.901" v="915" actId="20577"/>
        <pc:sldMkLst>
          <pc:docMk/>
          <pc:sldMk cId="3682829019" sldId="295"/>
        </pc:sldMkLst>
        <pc:spChg chg="mod">
          <ac:chgData name="Sriram Cummaragunta" userId="b3ad2314ebbe9148" providerId="Windows Live" clId="Web-{42313066-3D31-4AD3-8EC5-C5527AA6DA50}" dt="2022-07-01T11:04:24.901" v="915" actId="20577"/>
          <ac:spMkLst>
            <pc:docMk/>
            <pc:sldMk cId="3682829019" sldId="295"/>
            <ac:spMk id="3" creationId="{8E647957-35F2-7FB4-E0CF-5D34B3CC583E}"/>
          </ac:spMkLst>
        </pc:spChg>
      </pc:sldChg>
      <pc:sldChg chg="new">
        <pc:chgData name="Sriram Cummaragunta" userId="b3ad2314ebbe9148" providerId="Windows Live" clId="Web-{42313066-3D31-4AD3-8EC5-C5527AA6DA50}" dt="2022-07-01T11:04:37.058" v="916"/>
        <pc:sldMkLst>
          <pc:docMk/>
          <pc:sldMk cId="387618462" sldId="296"/>
        </pc:sldMkLst>
      </pc:sldChg>
    </pc:docChg>
  </pc:docChgLst>
  <pc:docChgLst>
    <pc:chgData name="Sriram Cummaragunta" userId="63de1487d0c23982" providerId="Windows Live" clId="Web-{2B7665EA-A07B-425D-B162-B42207DC0726}"/>
    <pc:docChg chg="modSld">
      <pc:chgData name="Sriram Cummaragunta" userId="63de1487d0c23982" providerId="Windows Live" clId="Web-{2B7665EA-A07B-425D-B162-B42207DC0726}" dt="2022-07-20T10:57:45.928" v="2" actId="20577"/>
      <pc:docMkLst>
        <pc:docMk/>
      </pc:docMkLst>
      <pc:sldChg chg="modSp">
        <pc:chgData name="Sriram Cummaragunta" userId="63de1487d0c23982" providerId="Windows Live" clId="Web-{2B7665EA-A07B-425D-B162-B42207DC0726}" dt="2022-07-20T10:57:45.928" v="2" actId="20577"/>
        <pc:sldMkLst>
          <pc:docMk/>
          <pc:sldMk cId="2794255812" sldId="257"/>
        </pc:sldMkLst>
        <pc:spChg chg="mod">
          <ac:chgData name="Sriram Cummaragunta" userId="63de1487d0c23982" providerId="Windows Live" clId="Web-{2B7665EA-A07B-425D-B162-B42207DC0726}" dt="2022-07-20T10:57:45.928" v="2" actId="20577"/>
          <ac:spMkLst>
            <pc:docMk/>
            <pc:sldMk cId="2794255812" sldId="257"/>
            <ac:spMk id="3" creationId="{570E8D69-DD23-0D1F-96A6-8C1776828EFA}"/>
          </ac:spMkLst>
        </pc:spChg>
      </pc:sldChg>
    </pc:docChg>
  </pc:docChgLst>
  <pc:docChgLst>
    <pc:chgData name="Sriram Cummaragunta" userId="63de1487d0c23982" providerId="Windows Live" clId="Web-{0FBBB1CD-B794-418A-994A-73124B90F75D}"/>
    <pc:docChg chg="modSld">
      <pc:chgData name="Sriram Cummaragunta" userId="63de1487d0c23982" providerId="Windows Live" clId="Web-{0FBBB1CD-B794-418A-994A-73124B90F75D}" dt="2022-05-03T08:33:38.253" v="17" actId="20577"/>
      <pc:docMkLst>
        <pc:docMk/>
      </pc:docMkLst>
      <pc:sldChg chg="modSp">
        <pc:chgData name="Sriram Cummaragunta" userId="63de1487d0c23982" providerId="Windows Live" clId="Web-{0FBBB1CD-B794-418A-994A-73124B90F75D}" dt="2022-05-03T08:33:38.253" v="17" actId="20577"/>
        <pc:sldMkLst>
          <pc:docMk/>
          <pc:sldMk cId="2909648996" sldId="275"/>
        </pc:sldMkLst>
        <pc:spChg chg="mod">
          <ac:chgData name="Sriram Cummaragunta" userId="63de1487d0c23982" providerId="Windows Live" clId="Web-{0FBBB1CD-B794-418A-994A-73124B90F75D}" dt="2022-05-03T08:33:38.253" v="17" actId="20577"/>
          <ac:spMkLst>
            <pc:docMk/>
            <pc:sldMk cId="2909648996" sldId="275"/>
            <ac:spMk id="3" creationId="{570E8D69-DD23-0D1F-96A6-8C1776828EFA}"/>
          </ac:spMkLst>
        </pc:spChg>
      </pc:sldChg>
      <pc:sldChg chg="modSp">
        <pc:chgData name="Sriram Cummaragunta" userId="63de1487d0c23982" providerId="Windows Live" clId="Web-{0FBBB1CD-B794-418A-994A-73124B90F75D}" dt="2022-05-03T08:33:01.049" v="5" actId="1076"/>
        <pc:sldMkLst>
          <pc:docMk/>
          <pc:sldMk cId="1792383605" sldId="279"/>
        </pc:sldMkLst>
        <pc:picChg chg="mod">
          <ac:chgData name="Sriram Cummaragunta" userId="63de1487d0c23982" providerId="Windows Live" clId="Web-{0FBBB1CD-B794-418A-994A-73124B90F75D}" dt="2022-05-03T08:32:53.674" v="3" actId="14100"/>
          <ac:picMkLst>
            <pc:docMk/>
            <pc:sldMk cId="1792383605" sldId="279"/>
            <ac:picMk id="3" creationId="{88AC3E11-7720-8EC5-3654-7D0134DE7A2E}"/>
          </ac:picMkLst>
        </pc:picChg>
        <pc:picChg chg="mod">
          <ac:chgData name="Sriram Cummaragunta" userId="63de1487d0c23982" providerId="Windows Live" clId="Web-{0FBBB1CD-B794-418A-994A-73124B90F75D}" dt="2022-05-03T08:33:01.049" v="5" actId="1076"/>
          <ac:picMkLst>
            <pc:docMk/>
            <pc:sldMk cId="1792383605" sldId="279"/>
            <ac:picMk id="5" creationId="{6F6B9A7D-AB81-48D2-2942-87CCED43098F}"/>
          </ac:picMkLst>
        </pc:picChg>
      </pc:sldChg>
    </pc:docChg>
  </pc:docChgLst>
  <pc:docChgLst>
    <pc:chgData name="Sriram Cummaragunta" userId="b3ad2314ebbe9148" providerId="Windows Live" clId="Web-{B51894A5-9C34-445A-9F2F-358746F27D6A}"/>
    <pc:docChg chg="addSld delSld modSld sldOrd">
      <pc:chgData name="Sriram Cummaragunta" userId="b3ad2314ebbe9148" providerId="Windows Live" clId="Web-{B51894A5-9C34-445A-9F2F-358746F27D6A}" dt="2022-07-14T12:35:14.515" v="415" actId="20577"/>
      <pc:docMkLst>
        <pc:docMk/>
      </pc:docMkLst>
      <pc:sldChg chg="addSp modSp">
        <pc:chgData name="Sriram Cummaragunta" userId="b3ad2314ebbe9148" providerId="Windows Live" clId="Web-{B51894A5-9C34-445A-9F2F-358746F27D6A}" dt="2022-07-14T12:34:21.576" v="395" actId="1076"/>
        <pc:sldMkLst>
          <pc:docMk/>
          <pc:sldMk cId="109857222" sldId="256"/>
        </pc:sldMkLst>
        <pc:spChg chg="add mod">
          <ac:chgData name="Sriram Cummaragunta" userId="b3ad2314ebbe9148" providerId="Windows Live" clId="Web-{B51894A5-9C34-445A-9F2F-358746F27D6A}" dt="2022-07-14T12:34:21.576" v="395" actId="1076"/>
          <ac:spMkLst>
            <pc:docMk/>
            <pc:sldMk cId="109857222" sldId="256"/>
            <ac:spMk id="4" creationId="{48B7FE27-F582-F133-92DA-9CBBDD4F2773}"/>
          </ac:spMkLst>
        </pc:spChg>
      </pc:sldChg>
      <pc:sldChg chg="modSp">
        <pc:chgData name="Sriram Cummaragunta" userId="b3ad2314ebbe9148" providerId="Windows Live" clId="Web-{B51894A5-9C34-445A-9F2F-358746F27D6A}" dt="2022-07-14T12:33:38.605" v="394" actId="20577"/>
        <pc:sldMkLst>
          <pc:docMk/>
          <pc:sldMk cId="2399418446" sldId="268"/>
        </pc:sldMkLst>
        <pc:spChg chg="mod">
          <ac:chgData name="Sriram Cummaragunta" userId="b3ad2314ebbe9148" providerId="Windows Live" clId="Web-{B51894A5-9C34-445A-9F2F-358746F27D6A}" dt="2022-07-14T12:33:38.605" v="394" actId="20577"/>
          <ac:spMkLst>
            <pc:docMk/>
            <pc:sldMk cId="2399418446" sldId="268"/>
            <ac:spMk id="3" creationId="{1C610643-F072-2043-CDF4-8C4D0058EE25}"/>
          </ac:spMkLst>
        </pc:spChg>
      </pc:sldChg>
      <pc:sldChg chg="modSp">
        <pc:chgData name="Sriram Cummaragunta" userId="b3ad2314ebbe9148" providerId="Windows Live" clId="Web-{B51894A5-9C34-445A-9F2F-358746F27D6A}" dt="2022-07-14T12:21:59.864" v="7" actId="20577"/>
        <pc:sldMkLst>
          <pc:docMk/>
          <pc:sldMk cId="1522927512" sldId="293"/>
        </pc:sldMkLst>
        <pc:spChg chg="mod">
          <ac:chgData name="Sriram Cummaragunta" userId="b3ad2314ebbe9148" providerId="Windows Live" clId="Web-{B51894A5-9C34-445A-9F2F-358746F27D6A}" dt="2022-07-14T12:21:59.864" v="7" actId="20577"/>
          <ac:spMkLst>
            <pc:docMk/>
            <pc:sldMk cId="1522927512" sldId="293"/>
            <ac:spMk id="3" creationId="{D7338C46-827F-FDAF-2D76-D42B54F1F281}"/>
          </ac:spMkLst>
        </pc:spChg>
      </pc:sldChg>
      <pc:sldChg chg="addSp delSp modSp">
        <pc:chgData name="Sriram Cummaragunta" userId="b3ad2314ebbe9148" providerId="Windows Live" clId="Web-{B51894A5-9C34-445A-9F2F-358746F27D6A}" dt="2022-07-14T12:21:07.347" v="5"/>
        <pc:sldMkLst>
          <pc:docMk/>
          <pc:sldMk cId="3539892279" sldId="294"/>
        </pc:sldMkLst>
        <pc:spChg chg="del">
          <ac:chgData name="Sriram Cummaragunta" userId="b3ad2314ebbe9148" providerId="Windows Live" clId="Web-{B51894A5-9C34-445A-9F2F-358746F27D6A}" dt="2022-07-14T12:21:02.300" v="4"/>
          <ac:spMkLst>
            <pc:docMk/>
            <pc:sldMk cId="3539892279" sldId="294"/>
            <ac:spMk id="2" creationId="{9AA35A56-2451-2E28-17CA-5DDBED96CC75}"/>
          </ac:spMkLst>
        </pc:spChg>
        <pc:spChg chg="add del mod">
          <ac:chgData name="Sriram Cummaragunta" userId="b3ad2314ebbe9148" providerId="Windows Live" clId="Web-{B51894A5-9C34-445A-9F2F-358746F27D6A}" dt="2022-07-14T12:21:07.347" v="5"/>
          <ac:spMkLst>
            <pc:docMk/>
            <pc:sldMk cId="3539892279" sldId="294"/>
            <ac:spMk id="5" creationId="{2774A2C0-5951-09AE-5829-6D5536A9AE89}"/>
          </ac:spMkLst>
        </pc:spChg>
      </pc:sldChg>
      <pc:sldChg chg="modSp">
        <pc:chgData name="Sriram Cummaragunta" userId="b3ad2314ebbe9148" providerId="Windows Live" clId="Web-{B51894A5-9C34-445A-9F2F-358746F27D6A}" dt="2022-07-14T12:35:14.515" v="415" actId="20577"/>
        <pc:sldMkLst>
          <pc:docMk/>
          <pc:sldMk cId="3682829019" sldId="295"/>
        </pc:sldMkLst>
        <pc:spChg chg="mod">
          <ac:chgData name="Sriram Cummaragunta" userId="b3ad2314ebbe9148" providerId="Windows Live" clId="Web-{B51894A5-9C34-445A-9F2F-358746F27D6A}" dt="2022-07-14T12:35:11.421" v="414" actId="20577"/>
          <ac:spMkLst>
            <pc:docMk/>
            <pc:sldMk cId="3682829019" sldId="295"/>
            <ac:spMk id="2" creationId="{9AA35A56-2451-2E28-17CA-5DDBED96CC75}"/>
          </ac:spMkLst>
        </pc:spChg>
        <pc:spChg chg="mod">
          <ac:chgData name="Sriram Cummaragunta" userId="b3ad2314ebbe9148" providerId="Windows Live" clId="Web-{B51894A5-9C34-445A-9F2F-358746F27D6A}" dt="2022-07-14T12:35:14.515" v="415" actId="20577"/>
          <ac:spMkLst>
            <pc:docMk/>
            <pc:sldMk cId="3682829019" sldId="295"/>
            <ac:spMk id="3" creationId="{8E647957-35F2-7FB4-E0CF-5D34B3CC583E}"/>
          </ac:spMkLst>
        </pc:spChg>
      </pc:sldChg>
      <pc:sldChg chg="del mod modShow">
        <pc:chgData name="Sriram Cummaragunta" userId="b3ad2314ebbe9148" providerId="Windows Live" clId="Web-{B51894A5-9C34-445A-9F2F-358746F27D6A}" dt="2022-07-14T12:32:04.243" v="376"/>
        <pc:sldMkLst>
          <pc:docMk/>
          <pc:sldMk cId="387618462" sldId="296"/>
        </pc:sldMkLst>
      </pc:sldChg>
      <pc:sldChg chg="ord">
        <pc:chgData name="Sriram Cummaragunta" userId="b3ad2314ebbe9148" providerId="Windows Live" clId="Web-{B51894A5-9C34-445A-9F2F-358746F27D6A}" dt="2022-07-14T12:27:28.156" v="57"/>
        <pc:sldMkLst>
          <pc:docMk/>
          <pc:sldMk cId="3833394036" sldId="297"/>
        </pc:sldMkLst>
      </pc:sldChg>
      <pc:sldChg chg="modSp">
        <pc:chgData name="Sriram Cummaragunta" userId="b3ad2314ebbe9148" providerId="Windows Live" clId="Web-{B51894A5-9C34-445A-9F2F-358746F27D6A}" dt="2022-07-14T12:23:08.773" v="12" actId="20577"/>
        <pc:sldMkLst>
          <pc:docMk/>
          <pc:sldMk cId="2877615547" sldId="298"/>
        </pc:sldMkLst>
        <pc:spChg chg="mod">
          <ac:chgData name="Sriram Cummaragunta" userId="b3ad2314ebbe9148" providerId="Windows Live" clId="Web-{B51894A5-9C34-445A-9F2F-358746F27D6A}" dt="2022-07-14T12:23:08.773" v="12" actId="20577"/>
          <ac:spMkLst>
            <pc:docMk/>
            <pc:sldMk cId="2877615547" sldId="298"/>
            <ac:spMk id="2" creationId="{4FF99F9C-CFDC-1784-AFFE-4E10730DF64E}"/>
          </ac:spMkLst>
        </pc:spChg>
      </pc:sldChg>
      <pc:sldChg chg="modSp ord">
        <pc:chgData name="Sriram Cummaragunta" userId="b3ad2314ebbe9148" providerId="Windows Live" clId="Web-{B51894A5-9C34-445A-9F2F-358746F27D6A}" dt="2022-07-14T12:27:33.578" v="58"/>
        <pc:sldMkLst>
          <pc:docMk/>
          <pc:sldMk cId="2869928032" sldId="299"/>
        </pc:sldMkLst>
        <pc:spChg chg="mod">
          <ac:chgData name="Sriram Cummaragunta" userId="b3ad2314ebbe9148" providerId="Windows Live" clId="Web-{B51894A5-9C34-445A-9F2F-358746F27D6A}" dt="2022-07-14T12:23:37.352" v="16" actId="20577"/>
          <ac:spMkLst>
            <pc:docMk/>
            <pc:sldMk cId="2869928032" sldId="299"/>
            <ac:spMk id="2" creationId="{4FF99F9C-CFDC-1784-AFFE-4E10730DF64E}"/>
          </ac:spMkLst>
        </pc:spChg>
      </pc:sldChg>
      <pc:sldChg chg="modSp">
        <pc:chgData name="Sriram Cummaragunta" userId="b3ad2314ebbe9148" providerId="Windows Live" clId="Web-{B51894A5-9C34-445A-9F2F-358746F27D6A}" dt="2022-07-14T12:24:26.354" v="18" actId="20577"/>
        <pc:sldMkLst>
          <pc:docMk/>
          <pc:sldMk cId="3274208132" sldId="300"/>
        </pc:sldMkLst>
        <pc:spChg chg="mod">
          <ac:chgData name="Sriram Cummaragunta" userId="b3ad2314ebbe9148" providerId="Windows Live" clId="Web-{B51894A5-9C34-445A-9F2F-358746F27D6A}" dt="2022-07-14T12:24:26.354" v="18" actId="20577"/>
          <ac:spMkLst>
            <pc:docMk/>
            <pc:sldMk cId="3274208132" sldId="300"/>
            <ac:spMk id="2" creationId="{4FF99F9C-CFDC-1784-AFFE-4E10730DF64E}"/>
          </ac:spMkLst>
        </pc:spChg>
      </pc:sldChg>
      <pc:sldChg chg="modSp">
        <pc:chgData name="Sriram Cummaragunta" userId="b3ad2314ebbe9148" providerId="Windows Live" clId="Web-{B51894A5-9C34-445A-9F2F-358746F27D6A}" dt="2022-07-14T12:24:37.932" v="21" actId="20577"/>
        <pc:sldMkLst>
          <pc:docMk/>
          <pc:sldMk cId="3781220470" sldId="301"/>
        </pc:sldMkLst>
        <pc:spChg chg="mod">
          <ac:chgData name="Sriram Cummaragunta" userId="b3ad2314ebbe9148" providerId="Windows Live" clId="Web-{B51894A5-9C34-445A-9F2F-358746F27D6A}" dt="2022-07-14T12:24:37.932" v="21" actId="20577"/>
          <ac:spMkLst>
            <pc:docMk/>
            <pc:sldMk cId="3781220470" sldId="301"/>
            <ac:spMk id="2" creationId="{4FF99F9C-CFDC-1784-AFFE-4E10730DF64E}"/>
          </ac:spMkLst>
        </pc:spChg>
      </pc:sldChg>
      <pc:sldChg chg="modSp">
        <pc:chgData name="Sriram Cummaragunta" userId="b3ad2314ebbe9148" providerId="Windows Live" clId="Web-{B51894A5-9C34-445A-9F2F-358746F27D6A}" dt="2022-07-14T12:24:51.511" v="23" actId="20577"/>
        <pc:sldMkLst>
          <pc:docMk/>
          <pc:sldMk cId="2915401210" sldId="302"/>
        </pc:sldMkLst>
        <pc:spChg chg="mod">
          <ac:chgData name="Sriram Cummaragunta" userId="b3ad2314ebbe9148" providerId="Windows Live" clId="Web-{B51894A5-9C34-445A-9F2F-358746F27D6A}" dt="2022-07-14T12:24:51.511" v="23" actId="20577"/>
          <ac:spMkLst>
            <pc:docMk/>
            <pc:sldMk cId="2915401210" sldId="302"/>
            <ac:spMk id="2" creationId="{4FF99F9C-CFDC-1784-AFFE-4E10730DF64E}"/>
          </ac:spMkLst>
        </pc:spChg>
      </pc:sldChg>
      <pc:sldChg chg="del mod modShow">
        <pc:chgData name="Sriram Cummaragunta" userId="b3ad2314ebbe9148" providerId="Windows Live" clId="Web-{B51894A5-9C34-445A-9F2F-358746F27D6A}" dt="2022-07-14T12:31:43.930" v="374"/>
        <pc:sldMkLst>
          <pc:docMk/>
          <pc:sldMk cId="3820687357" sldId="307"/>
        </pc:sldMkLst>
      </pc:sldChg>
      <pc:sldChg chg="del mod modShow">
        <pc:chgData name="Sriram Cummaragunta" userId="b3ad2314ebbe9148" providerId="Windows Live" clId="Web-{B51894A5-9C34-445A-9F2F-358746F27D6A}" dt="2022-07-14T12:32:02.821" v="375"/>
        <pc:sldMkLst>
          <pc:docMk/>
          <pc:sldMk cId="1606583810" sldId="308"/>
        </pc:sldMkLst>
      </pc:sldChg>
      <pc:sldChg chg="modSp">
        <pc:chgData name="Sriram Cummaragunta" userId="b3ad2314ebbe9148" providerId="Windows Live" clId="Web-{B51894A5-9C34-445A-9F2F-358746F27D6A}" dt="2022-07-14T12:23:28.852" v="15" actId="20577"/>
        <pc:sldMkLst>
          <pc:docMk/>
          <pc:sldMk cId="3648211550" sldId="310"/>
        </pc:sldMkLst>
        <pc:spChg chg="mod">
          <ac:chgData name="Sriram Cummaragunta" userId="b3ad2314ebbe9148" providerId="Windows Live" clId="Web-{B51894A5-9C34-445A-9F2F-358746F27D6A}" dt="2022-07-14T12:23:28.852" v="15" actId="20577"/>
          <ac:spMkLst>
            <pc:docMk/>
            <pc:sldMk cId="3648211550" sldId="310"/>
            <ac:spMk id="2" creationId="{4FF99F9C-CFDC-1784-AFFE-4E10730DF64E}"/>
          </ac:spMkLst>
        </pc:spChg>
      </pc:sldChg>
      <pc:sldChg chg="modSp ord">
        <pc:chgData name="Sriram Cummaragunta" userId="b3ad2314ebbe9148" providerId="Windows Live" clId="Web-{B51894A5-9C34-445A-9F2F-358746F27D6A}" dt="2022-07-14T12:27:33.578" v="59"/>
        <pc:sldMkLst>
          <pc:docMk/>
          <pc:sldMk cId="3516856747" sldId="311"/>
        </pc:sldMkLst>
        <pc:spChg chg="mod">
          <ac:chgData name="Sriram Cummaragunta" userId="b3ad2314ebbe9148" providerId="Windows Live" clId="Web-{B51894A5-9C34-445A-9F2F-358746F27D6A}" dt="2022-07-14T12:23:41.071" v="17" actId="20577"/>
          <ac:spMkLst>
            <pc:docMk/>
            <pc:sldMk cId="3516856747" sldId="311"/>
            <ac:spMk id="2" creationId="{4FF99F9C-CFDC-1784-AFFE-4E10730DF64E}"/>
          </ac:spMkLst>
        </pc:spChg>
      </pc:sldChg>
      <pc:sldChg chg="modSp">
        <pc:chgData name="Sriram Cummaragunta" userId="b3ad2314ebbe9148" providerId="Windows Live" clId="Web-{B51894A5-9C34-445A-9F2F-358746F27D6A}" dt="2022-07-14T12:24:30.166" v="20" actId="20577"/>
        <pc:sldMkLst>
          <pc:docMk/>
          <pc:sldMk cId="2202627383" sldId="312"/>
        </pc:sldMkLst>
        <pc:spChg chg="mod">
          <ac:chgData name="Sriram Cummaragunta" userId="b3ad2314ebbe9148" providerId="Windows Live" clId="Web-{B51894A5-9C34-445A-9F2F-358746F27D6A}" dt="2022-07-14T12:24:30.166" v="20" actId="20577"/>
          <ac:spMkLst>
            <pc:docMk/>
            <pc:sldMk cId="2202627383" sldId="312"/>
            <ac:spMk id="2" creationId="{4FF99F9C-CFDC-1784-AFFE-4E10730DF64E}"/>
          </ac:spMkLst>
        </pc:spChg>
      </pc:sldChg>
      <pc:sldChg chg="modSp">
        <pc:chgData name="Sriram Cummaragunta" userId="b3ad2314ebbe9148" providerId="Windows Live" clId="Web-{B51894A5-9C34-445A-9F2F-358746F27D6A}" dt="2022-07-14T12:24:41.588" v="22" actId="20577"/>
        <pc:sldMkLst>
          <pc:docMk/>
          <pc:sldMk cId="129772885" sldId="313"/>
        </pc:sldMkLst>
        <pc:spChg chg="mod">
          <ac:chgData name="Sriram Cummaragunta" userId="b3ad2314ebbe9148" providerId="Windows Live" clId="Web-{B51894A5-9C34-445A-9F2F-358746F27D6A}" dt="2022-07-14T12:24:41.588" v="22" actId="20577"/>
          <ac:spMkLst>
            <pc:docMk/>
            <pc:sldMk cId="129772885" sldId="313"/>
            <ac:spMk id="2" creationId="{4FF99F9C-CFDC-1784-AFFE-4E10730DF64E}"/>
          </ac:spMkLst>
        </pc:spChg>
      </pc:sldChg>
      <pc:sldChg chg="del mod modShow">
        <pc:chgData name="Sriram Cummaragunta" userId="b3ad2314ebbe9148" providerId="Windows Live" clId="Web-{B51894A5-9C34-445A-9F2F-358746F27D6A}" dt="2022-07-14T12:31:41.508" v="373"/>
        <pc:sldMkLst>
          <pc:docMk/>
          <pc:sldMk cId="3130539417" sldId="314"/>
        </pc:sldMkLst>
      </pc:sldChg>
      <pc:sldChg chg="modSp">
        <pc:chgData name="Sriram Cummaragunta" userId="b3ad2314ebbe9148" providerId="Windows Live" clId="Web-{B51894A5-9C34-445A-9F2F-358746F27D6A}" dt="2022-07-14T12:24:55.573" v="24" actId="20577"/>
        <pc:sldMkLst>
          <pc:docMk/>
          <pc:sldMk cId="3863635389" sldId="319"/>
        </pc:sldMkLst>
        <pc:spChg chg="mod">
          <ac:chgData name="Sriram Cummaragunta" userId="b3ad2314ebbe9148" providerId="Windows Live" clId="Web-{B51894A5-9C34-445A-9F2F-358746F27D6A}" dt="2022-07-14T12:24:55.573" v="24" actId="20577"/>
          <ac:spMkLst>
            <pc:docMk/>
            <pc:sldMk cId="3863635389" sldId="319"/>
            <ac:spMk id="2" creationId="{4FF99F9C-CFDC-1784-AFFE-4E10730DF64E}"/>
          </ac:spMkLst>
        </pc:spChg>
      </pc:sldChg>
      <pc:sldChg chg="modSp new">
        <pc:chgData name="Sriram Cummaragunta" userId="b3ad2314ebbe9148" providerId="Windows Live" clId="Web-{B51894A5-9C34-445A-9F2F-358746F27D6A}" dt="2022-07-14T12:31:24.523" v="372" actId="20577"/>
        <pc:sldMkLst>
          <pc:docMk/>
          <pc:sldMk cId="2934468345" sldId="329"/>
        </pc:sldMkLst>
        <pc:spChg chg="mod">
          <ac:chgData name="Sriram Cummaragunta" userId="b3ad2314ebbe9148" providerId="Windows Live" clId="Web-{B51894A5-9C34-445A-9F2F-358746F27D6A}" dt="2022-07-14T12:31:09.351" v="362" actId="20577"/>
          <ac:spMkLst>
            <pc:docMk/>
            <pc:sldMk cId="2934468345" sldId="329"/>
            <ac:spMk id="2" creationId="{D950993D-C1BB-1CDF-045E-CEFC2C86DCAA}"/>
          </ac:spMkLst>
        </pc:spChg>
        <pc:spChg chg="mod">
          <ac:chgData name="Sriram Cummaragunta" userId="b3ad2314ebbe9148" providerId="Windows Live" clId="Web-{B51894A5-9C34-445A-9F2F-358746F27D6A}" dt="2022-07-14T12:31:24.523" v="372" actId="20577"/>
          <ac:spMkLst>
            <pc:docMk/>
            <pc:sldMk cId="2934468345" sldId="329"/>
            <ac:spMk id="3" creationId="{AB390992-579F-7404-598B-95B1A262CF84}"/>
          </ac:spMkLst>
        </pc:spChg>
      </pc:sldChg>
    </pc:docChg>
  </pc:docChgLst>
  <pc:docChgLst>
    <pc:chgData name="Sriram Cummaragunta" userId="63de1487d0c23982" providerId="Windows Live" clId="Web-{743E3051-05EC-4E93-99C0-839BECCF56CC}"/>
    <pc:docChg chg="addSld modSld">
      <pc:chgData name="Sriram Cummaragunta" userId="63de1487d0c23982" providerId="Windows Live" clId="Web-{743E3051-05EC-4E93-99C0-839BECCF56CC}" dt="2022-05-11T06:53:59.615" v="286" actId="20577"/>
      <pc:docMkLst>
        <pc:docMk/>
      </pc:docMkLst>
      <pc:sldChg chg="modSp">
        <pc:chgData name="Sriram Cummaragunta" userId="63de1487d0c23982" providerId="Windows Live" clId="Web-{743E3051-05EC-4E93-99C0-839BECCF56CC}" dt="2022-05-11T06:41:11.349" v="16" actId="14100"/>
        <pc:sldMkLst>
          <pc:docMk/>
          <pc:sldMk cId="388439468" sldId="264"/>
        </pc:sldMkLst>
        <pc:spChg chg="mod">
          <ac:chgData name="Sriram Cummaragunta" userId="63de1487d0c23982" providerId="Windows Live" clId="Web-{743E3051-05EC-4E93-99C0-839BECCF56CC}" dt="2022-05-11T06:41:11.349" v="16" actId="14100"/>
          <ac:spMkLst>
            <pc:docMk/>
            <pc:sldMk cId="388439468" sldId="264"/>
            <ac:spMk id="9" creationId="{E81674AB-3EED-97F9-7C63-87B871254244}"/>
          </ac:spMkLst>
        </pc:spChg>
      </pc:sldChg>
      <pc:sldChg chg="modSp">
        <pc:chgData name="Sriram Cummaragunta" userId="63de1487d0c23982" providerId="Windows Live" clId="Web-{743E3051-05EC-4E93-99C0-839BECCF56CC}" dt="2022-05-11T06:41:24.225" v="23" actId="20577"/>
        <pc:sldMkLst>
          <pc:docMk/>
          <pc:sldMk cId="4012082081" sldId="276"/>
        </pc:sldMkLst>
        <pc:spChg chg="mod">
          <ac:chgData name="Sriram Cummaragunta" userId="63de1487d0c23982" providerId="Windows Live" clId="Web-{743E3051-05EC-4E93-99C0-839BECCF56CC}" dt="2022-05-11T06:41:24.225" v="23" actId="20577"/>
          <ac:spMkLst>
            <pc:docMk/>
            <pc:sldMk cId="4012082081" sldId="276"/>
            <ac:spMk id="4" creationId="{64488AEB-863C-6F13-D33C-B962FDEC8C5B}"/>
          </ac:spMkLst>
        </pc:spChg>
      </pc:sldChg>
      <pc:sldChg chg="modSp">
        <pc:chgData name="Sriram Cummaragunta" userId="63de1487d0c23982" providerId="Windows Live" clId="Web-{743E3051-05EC-4E93-99C0-839BECCF56CC}" dt="2022-05-11T06:41:30.975" v="29" actId="14100"/>
        <pc:sldMkLst>
          <pc:docMk/>
          <pc:sldMk cId="3427323036" sldId="277"/>
        </pc:sldMkLst>
        <pc:spChg chg="mod">
          <ac:chgData name="Sriram Cummaragunta" userId="63de1487d0c23982" providerId="Windows Live" clId="Web-{743E3051-05EC-4E93-99C0-839BECCF56CC}" dt="2022-05-11T06:41:30.975" v="29" actId="14100"/>
          <ac:spMkLst>
            <pc:docMk/>
            <pc:sldMk cId="3427323036" sldId="277"/>
            <ac:spMk id="4" creationId="{64488AEB-863C-6F13-D33C-B962FDEC8C5B}"/>
          </ac:spMkLst>
        </pc:spChg>
      </pc:sldChg>
      <pc:sldChg chg="modSp">
        <pc:chgData name="Sriram Cummaragunta" userId="63de1487d0c23982" providerId="Windows Live" clId="Web-{743E3051-05EC-4E93-99C0-839BECCF56CC}" dt="2022-05-11T06:41:41.162" v="35" actId="14100"/>
        <pc:sldMkLst>
          <pc:docMk/>
          <pc:sldMk cId="2998160840" sldId="278"/>
        </pc:sldMkLst>
        <pc:spChg chg="mod">
          <ac:chgData name="Sriram Cummaragunta" userId="63de1487d0c23982" providerId="Windows Live" clId="Web-{743E3051-05EC-4E93-99C0-839BECCF56CC}" dt="2022-05-11T06:41:41.162" v="35" actId="14100"/>
          <ac:spMkLst>
            <pc:docMk/>
            <pc:sldMk cId="2998160840" sldId="278"/>
            <ac:spMk id="4" creationId="{64488AEB-863C-6F13-D33C-B962FDEC8C5B}"/>
          </ac:spMkLst>
        </pc:spChg>
      </pc:sldChg>
      <pc:sldChg chg="addSp delSp modSp add replId">
        <pc:chgData name="Sriram Cummaragunta" userId="63de1487d0c23982" providerId="Windows Live" clId="Web-{743E3051-05EC-4E93-99C0-839BECCF56CC}" dt="2022-05-11T06:49:16.578" v="122" actId="1076"/>
        <pc:sldMkLst>
          <pc:docMk/>
          <pc:sldMk cId="1679068282" sldId="289"/>
        </pc:sldMkLst>
        <pc:spChg chg="mod">
          <ac:chgData name="Sriram Cummaragunta" userId="63de1487d0c23982" providerId="Windows Live" clId="Web-{743E3051-05EC-4E93-99C0-839BECCF56CC}" dt="2022-05-11T06:43:58.243" v="61" actId="14100"/>
          <ac:spMkLst>
            <pc:docMk/>
            <pc:sldMk cId="1679068282" sldId="289"/>
            <ac:spMk id="4" creationId="{64488AEB-863C-6F13-D33C-B962FDEC8C5B}"/>
          </ac:spMkLst>
        </pc:spChg>
        <pc:spChg chg="add mod">
          <ac:chgData name="Sriram Cummaragunta" userId="63de1487d0c23982" providerId="Windows Live" clId="Web-{743E3051-05EC-4E93-99C0-839BECCF56CC}" dt="2022-05-11T06:49:16.578" v="122" actId="1076"/>
          <ac:spMkLst>
            <pc:docMk/>
            <pc:sldMk cId="1679068282" sldId="289"/>
            <ac:spMk id="13" creationId="{15F50B99-4285-66B7-BADD-6561CBA4EEE6}"/>
          </ac:spMkLst>
        </pc:spChg>
        <pc:graphicFrameChg chg="del">
          <ac:chgData name="Sriram Cummaragunta" userId="63de1487d0c23982" providerId="Windows Live" clId="Web-{743E3051-05EC-4E93-99C0-839BECCF56CC}" dt="2022-05-11T06:43:28.133" v="39"/>
          <ac:graphicFrameMkLst>
            <pc:docMk/>
            <pc:sldMk cId="1679068282" sldId="289"/>
            <ac:graphicFrameMk id="7" creationId="{F8F61293-E165-B5B0-3247-B937BC656ECF}"/>
          </ac:graphicFrameMkLst>
        </pc:graphicFrameChg>
        <pc:graphicFrameChg chg="add mod">
          <ac:chgData name="Sriram Cummaragunta" userId="63de1487d0c23982" providerId="Windows Live" clId="Web-{743E3051-05EC-4E93-99C0-839BECCF56CC}" dt="2022-05-11T06:49:16.547" v="121" actId="1076"/>
          <ac:graphicFrameMkLst>
            <pc:docMk/>
            <pc:sldMk cId="1679068282" sldId="289"/>
            <ac:graphicFrameMk id="12" creationId="{CB4D94F3-AACD-47AF-F48D-5BD3A4AAB1FF}"/>
          </ac:graphicFrameMkLst>
        </pc:graphicFrameChg>
        <pc:picChg chg="del">
          <ac:chgData name="Sriram Cummaragunta" userId="63de1487d0c23982" providerId="Windows Live" clId="Web-{743E3051-05EC-4E93-99C0-839BECCF56CC}" dt="2022-05-11T06:43:24.977" v="38"/>
          <ac:picMkLst>
            <pc:docMk/>
            <pc:sldMk cId="1679068282" sldId="289"/>
            <ac:picMk id="3" creationId="{824064E8-C03A-0C78-24FE-9F030B06B7EE}"/>
          </ac:picMkLst>
        </pc:picChg>
        <pc:picChg chg="del">
          <ac:chgData name="Sriram Cummaragunta" userId="63de1487d0c23982" providerId="Windows Live" clId="Web-{743E3051-05EC-4E93-99C0-839BECCF56CC}" dt="2022-05-11T06:43:23.774" v="37"/>
          <ac:picMkLst>
            <pc:docMk/>
            <pc:sldMk cId="1679068282" sldId="289"/>
            <ac:picMk id="5" creationId="{1AA66A87-1945-2B6C-CD9E-5EF4F35A4887}"/>
          </ac:picMkLst>
        </pc:picChg>
        <pc:picChg chg="add mod">
          <ac:chgData name="Sriram Cummaragunta" userId="63de1487d0c23982" providerId="Windows Live" clId="Web-{743E3051-05EC-4E93-99C0-839BECCF56CC}" dt="2022-05-11T06:46:03.012" v="91" actId="14100"/>
          <ac:picMkLst>
            <pc:docMk/>
            <pc:sldMk cId="1679068282" sldId="289"/>
            <ac:picMk id="6" creationId="{EBAD3D1C-833F-8705-EF90-9861BFD60938}"/>
          </ac:picMkLst>
        </pc:picChg>
        <pc:picChg chg="add mod">
          <ac:chgData name="Sriram Cummaragunta" userId="63de1487d0c23982" providerId="Windows Live" clId="Web-{743E3051-05EC-4E93-99C0-839BECCF56CC}" dt="2022-05-11T06:45:58.090" v="90" actId="14100"/>
          <ac:picMkLst>
            <pc:docMk/>
            <pc:sldMk cId="1679068282" sldId="289"/>
            <ac:picMk id="10" creationId="{751C5DA8-F767-2535-B119-1BED93A1C3C4}"/>
          </ac:picMkLst>
        </pc:picChg>
      </pc:sldChg>
      <pc:sldChg chg="addSp modSp add replId">
        <pc:chgData name="Sriram Cummaragunta" userId="63de1487d0c23982" providerId="Windows Live" clId="Web-{743E3051-05EC-4E93-99C0-839BECCF56CC}" dt="2022-05-11T06:49:42.891" v="127" actId="1076"/>
        <pc:sldMkLst>
          <pc:docMk/>
          <pc:sldMk cId="4121555515" sldId="290"/>
        </pc:sldMkLst>
        <pc:spChg chg="mod">
          <ac:chgData name="Sriram Cummaragunta" userId="63de1487d0c23982" providerId="Windows Live" clId="Web-{743E3051-05EC-4E93-99C0-839BECCF56CC}" dt="2022-05-11T06:44:16.400" v="67" actId="20577"/>
          <ac:spMkLst>
            <pc:docMk/>
            <pc:sldMk cId="4121555515" sldId="290"/>
            <ac:spMk id="4" creationId="{64488AEB-863C-6F13-D33C-B962FDEC8C5B}"/>
          </ac:spMkLst>
        </pc:spChg>
        <pc:spChg chg="add mod">
          <ac:chgData name="Sriram Cummaragunta" userId="63de1487d0c23982" providerId="Windows Live" clId="Web-{743E3051-05EC-4E93-99C0-839BECCF56CC}" dt="2022-05-11T06:49:42.891" v="127" actId="1076"/>
          <ac:spMkLst>
            <pc:docMk/>
            <pc:sldMk cId="4121555515" sldId="290"/>
            <ac:spMk id="10" creationId="{6332737B-EDAF-5E9A-AAC0-BBE269750F12}"/>
          </ac:spMkLst>
        </pc:spChg>
        <pc:graphicFrameChg chg="add mod">
          <ac:chgData name="Sriram Cummaragunta" userId="63de1487d0c23982" providerId="Windows Live" clId="Web-{743E3051-05EC-4E93-99C0-839BECCF56CC}" dt="2022-05-11T06:49:42.860" v="126" actId="1076"/>
          <ac:graphicFrameMkLst>
            <pc:docMk/>
            <pc:sldMk cId="4121555515" sldId="290"/>
            <ac:graphicFrameMk id="7" creationId="{3DF4FB0C-FD29-B43D-7D92-2022C4B2024D}"/>
          </ac:graphicFrameMkLst>
        </pc:graphicFrameChg>
        <pc:picChg chg="add mod">
          <ac:chgData name="Sriram Cummaragunta" userId="63de1487d0c23982" providerId="Windows Live" clId="Web-{743E3051-05EC-4E93-99C0-839BECCF56CC}" dt="2022-05-11T06:46:34.622" v="101" actId="1076"/>
          <ac:picMkLst>
            <pc:docMk/>
            <pc:sldMk cId="4121555515" sldId="290"/>
            <ac:picMk id="3" creationId="{7D90F401-B627-79DC-3350-44F9C2039D8C}"/>
          </ac:picMkLst>
        </pc:picChg>
        <pc:picChg chg="add mod">
          <ac:chgData name="Sriram Cummaragunta" userId="63de1487d0c23982" providerId="Windows Live" clId="Web-{743E3051-05EC-4E93-99C0-839BECCF56CC}" dt="2022-05-11T06:46:18.309" v="95" actId="14100"/>
          <ac:picMkLst>
            <pc:docMk/>
            <pc:sldMk cId="4121555515" sldId="290"/>
            <ac:picMk id="5" creationId="{EF8188C9-3A6A-B293-941D-7258751015F8}"/>
          </ac:picMkLst>
        </pc:picChg>
      </pc:sldChg>
      <pc:sldChg chg="addSp modSp add replId">
        <pc:chgData name="Sriram Cummaragunta" userId="63de1487d0c23982" providerId="Windows Live" clId="Web-{743E3051-05EC-4E93-99C0-839BECCF56CC}" dt="2022-05-11T06:50:12.954" v="132" actId="1076"/>
        <pc:sldMkLst>
          <pc:docMk/>
          <pc:sldMk cId="3900303698" sldId="291"/>
        </pc:sldMkLst>
        <pc:spChg chg="mod">
          <ac:chgData name="Sriram Cummaragunta" userId="63de1487d0c23982" providerId="Windows Live" clId="Web-{743E3051-05EC-4E93-99C0-839BECCF56CC}" dt="2022-05-11T06:44:24.400" v="69" actId="20577"/>
          <ac:spMkLst>
            <pc:docMk/>
            <pc:sldMk cId="3900303698" sldId="291"/>
            <ac:spMk id="4" creationId="{64488AEB-863C-6F13-D33C-B962FDEC8C5B}"/>
          </ac:spMkLst>
        </pc:spChg>
        <pc:spChg chg="add mod">
          <ac:chgData name="Sriram Cummaragunta" userId="63de1487d0c23982" providerId="Windows Live" clId="Web-{743E3051-05EC-4E93-99C0-839BECCF56CC}" dt="2022-05-11T06:50:12.954" v="132" actId="1076"/>
          <ac:spMkLst>
            <pc:docMk/>
            <pc:sldMk cId="3900303698" sldId="291"/>
            <ac:spMk id="10" creationId="{AAE6D4E7-5786-3A8D-191D-566147B68904}"/>
          </ac:spMkLst>
        </pc:spChg>
        <pc:graphicFrameChg chg="add mod">
          <ac:chgData name="Sriram Cummaragunta" userId="63de1487d0c23982" providerId="Windows Live" clId="Web-{743E3051-05EC-4E93-99C0-839BECCF56CC}" dt="2022-05-11T06:50:12.923" v="131" actId="1076"/>
          <ac:graphicFrameMkLst>
            <pc:docMk/>
            <pc:sldMk cId="3900303698" sldId="291"/>
            <ac:graphicFrameMk id="7" creationId="{8862739F-0980-869E-AF67-1CA71596115C}"/>
          </ac:graphicFrameMkLst>
        </pc:graphicFrameChg>
        <pc:picChg chg="add mod">
          <ac:chgData name="Sriram Cummaragunta" userId="63de1487d0c23982" providerId="Windows Live" clId="Web-{743E3051-05EC-4E93-99C0-839BECCF56CC}" dt="2022-05-11T06:47:30.826" v="105" actId="1076"/>
          <ac:picMkLst>
            <pc:docMk/>
            <pc:sldMk cId="3900303698" sldId="291"/>
            <ac:picMk id="3" creationId="{9B8A68EE-E746-09E0-86E6-00112CBE6AC7}"/>
          </ac:picMkLst>
        </pc:picChg>
        <pc:picChg chg="add mod">
          <ac:chgData name="Sriram Cummaragunta" userId="63de1487d0c23982" providerId="Windows Live" clId="Web-{743E3051-05EC-4E93-99C0-839BECCF56CC}" dt="2022-05-11T06:47:33.451" v="106" actId="14100"/>
          <ac:picMkLst>
            <pc:docMk/>
            <pc:sldMk cId="3900303698" sldId="291"/>
            <ac:picMk id="5" creationId="{9645E218-6230-7E4F-372F-E3CC2CACCE47}"/>
          </ac:picMkLst>
        </pc:picChg>
      </pc:sldChg>
      <pc:sldChg chg="addSp modSp add replId">
        <pc:chgData name="Sriram Cummaragunta" userId="63de1487d0c23982" providerId="Windows Live" clId="Web-{743E3051-05EC-4E93-99C0-839BECCF56CC}" dt="2022-05-11T06:50:46.377" v="137" actId="1076"/>
        <pc:sldMkLst>
          <pc:docMk/>
          <pc:sldMk cId="1803861456" sldId="292"/>
        </pc:sldMkLst>
        <pc:spChg chg="mod">
          <ac:chgData name="Sriram Cummaragunta" userId="63de1487d0c23982" providerId="Windows Live" clId="Web-{743E3051-05EC-4E93-99C0-839BECCF56CC}" dt="2022-05-11T06:47:58.858" v="116" actId="1076"/>
          <ac:spMkLst>
            <pc:docMk/>
            <pc:sldMk cId="1803861456" sldId="292"/>
            <ac:spMk id="4" creationId="{64488AEB-863C-6F13-D33C-B962FDEC8C5B}"/>
          </ac:spMkLst>
        </pc:spChg>
        <pc:spChg chg="add mod">
          <ac:chgData name="Sriram Cummaragunta" userId="63de1487d0c23982" providerId="Windows Live" clId="Web-{743E3051-05EC-4E93-99C0-839BECCF56CC}" dt="2022-05-11T06:50:46.377" v="137" actId="1076"/>
          <ac:spMkLst>
            <pc:docMk/>
            <pc:sldMk cId="1803861456" sldId="292"/>
            <ac:spMk id="10" creationId="{06A95D05-7663-E413-A123-2C7BED0F22AA}"/>
          </ac:spMkLst>
        </pc:spChg>
        <pc:graphicFrameChg chg="add mod">
          <ac:chgData name="Sriram Cummaragunta" userId="63de1487d0c23982" providerId="Windows Live" clId="Web-{743E3051-05EC-4E93-99C0-839BECCF56CC}" dt="2022-05-11T06:50:46.346" v="136" actId="1076"/>
          <ac:graphicFrameMkLst>
            <pc:docMk/>
            <pc:sldMk cId="1803861456" sldId="292"/>
            <ac:graphicFrameMk id="7" creationId="{CCA53161-BECE-D42F-52CA-0AD952150B5C}"/>
          </ac:graphicFrameMkLst>
        </pc:graphicFrameChg>
        <pc:picChg chg="add mod">
          <ac:chgData name="Sriram Cummaragunta" userId="63de1487d0c23982" providerId="Windows Live" clId="Web-{743E3051-05EC-4E93-99C0-839BECCF56CC}" dt="2022-05-11T06:47:54.436" v="114" actId="1076"/>
          <ac:picMkLst>
            <pc:docMk/>
            <pc:sldMk cId="1803861456" sldId="292"/>
            <ac:picMk id="3" creationId="{355C316D-54F5-9CB1-083D-9647E7AAA622}"/>
          </ac:picMkLst>
        </pc:picChg>
        <pc:picChg chg="add mod">
          <ac:chgData name="Sriram Cummaragunta" userId="63de1487d0c23982" providerId="Windows Live" clId="Web-{743E3051-05EC-4E93-99C0-839BECCF56CC}" dt="2022-05-11T06:48:01.920" v="117" actId="1076"/>
          <ac:picMkLst>
            <pc:docMk/>
            <pc:sldMk cId="1803861456" sldId="292"/>
            <ac:picMk id="5" creationId="{3C05E8D9-BDAE-F2B1-2499-D8AD6CD7BE1E}"/>
          </ac:picMkLst>
        </pc:picChg>
      </pc:sldChg>
      <pc:sldChg chg="modSp new">
        <pc:chgData name="Sriram Cummaragunta" userId="63de1487d0c23982" providerId="Windows Live" clId="Web-{743E3051-05EC-4E93-99C0-839BECCF56CC}" dt="2022-05-11T06:53:59.615" v="286" actId="20577"/>
        <pc:sldMkLst>
          <pc:docMk/>
          <pc:sldMk cId="1522927512" sldId="293"/>
        </pc:sldMkLst>
        <pc:spChg chg="mod">
          <ac:chgData name="Sriram Cummaragunta" userId="63de1487d0c23982" providerId="Windows Live" clId="Web-{743E3051-05EC-4E93-99C0-839BECCF56CC}" dt="2022-05-11T06:52:26.582" v="156" actId="20577"/>
          <ac:spMkLst>
            <pc:docMk/>
            <pc:sldMk cId="1522927512" sldId="293"/>
            <ac:spMk id="2" creationId="{6C25CC9E-F776-B015-6A85-34A2A59FA74B}"/>
          </ac:spMkLst>
        </pc:spChg>
        <pc:spChg chg="mod">
          <ac:chgData name="Sriram Cummaragunta" userId="63de1487d0c23982" providerId="Windows Live" clId="Web-{743E3051-05EC-4E93-99C0-839BECCF56CC}" dt="2022-05-11T06:53:59.615" v="286" actId="20577"/>
          <ac:spMkLst>
            <pc:docMk/>
            <pc:sldMk cId="1522927512" sldId="293"/>
            <ac:spMk id="3" creationId="{D7338C46-827F-FDAF-2D76-D42B54F1F281}"/>
          </ac:spMkLst>
        </pc:spChg>
      </pc:sldChg>
    </pc:docChg>
  </pc:docChgLst>
  <pc:docChgLst>
    <pc:chgData name="Sriram Cummaragunta" userId="b3ad2314ebbe9148" providerId="Windows Live" clId="Web-{6F97E91C-0B61-4A08-BBF4-0A49C7C77EE7}"/>
    <pc:docChg chg="addSld modSld sldOrd">
      <pc:chgData name="Sriram Cummaragunta" userId="b3ad2314ebbe9148" providerId="Windows Live" clId="Web-{6F97E91C-0B61-4A08-BBF4-0A49C7C77EE7}" dt="2022-07-04T08:11:18.091" v="572"/>
      <pc:docMkLst>
        <pc:docMk/>
      </pc:docMkLst>
      <pc:sldChg chg="addSp delSp modSp">
        <pc:chgData name="Sriram Cummaragunta" userId="b3ad2314ebbe9148" providerId="Windows Live" clId="Web-{6F97E91C-0B61-4A08-BBF4-0A49C7C77EE7}" dt="2022-07-04T08:11:18.091" v="572"/>
        <pc:sldMkLst>
          <pc:docMk/>
          <pc:sldMk cId="1505380550" sldId="303"/>
        </pc:sldMkLst>
        <pc:spChg chg="del">
          <ac:chgData name="Sriram Cummaragunta" userId="b3ad2314ebbe9148" providerId="Windows Live" clId="Web-{6F97E91C-0B61-4A08-BBF4-0A49C7C77EE7}" dt="2022-07-04T07:54:36.083" v="0"/>
          <ac:spMkLst>
            <pc:docMk/>
            <pc:sldMk cId="1505380550" sldId="303"/>
            <ac:spMk id="3" creationId="{727A0EC9-95D1-19BD-8B49-E36C770CF698}"/>
          </ac:spMkLst>
        </pc:spChg>
        <pc:spChg chg="add del">
          <ac:chgData name="Sriram Cummaragunta" userId="b3ad2314ebbe9148" providerId="Windows Live" clId="Web-{6F97E91C-0B61-4A08-BBF4-0A49C7C77EE7}" dt="2022-07-04T08:11:18.091" v="572"/>
          <ac:spMkLst>
            <pc:docMk/>
            <pc:sldMk cId="1505380550" sldId="303"/>
            <ac:spMk id="6" creationId="{AA2F47A8-5F39-5859-DB35-19FDB5C19F62}"/>
          </ac:spMkLst>
        </pc:spChg>
        <pc:picChg chg="add mod ord">
          <ac:chgData name="Sriram Cummaragunta" userId="b3ad2314ebbe9148" providerId="Windows Live" clId="Web-{6F97E91C-0B61-4A08-BBF4-0A49C7C77EE7}" dt="2022-07-04T08:11:02.981" v="567" actId="1076"/>
          <ac:picMkLst>
            <pc:docMk/>
            <pc:sldMk cId="1505380550" sldId="303"/>
            <ac:picMk id="4" creationId="{68E0E53A-F403-65E7-8747-50F4FB1D0044}"/>
          </ac:picMkLst>
        </pc:picChg>
        <pc:picChg chg="add mod">
          <ac:chgData name="Sriram Cummaragunta" userId="b3ad2314ebbe9148" providerId="Windows Live" clId="Web-{6F97E91C-0B61-4A08-BBF4-0A49C7C77EE7}" dt="2022-07-04T08:11:08.809" v="570" actId="1076"/>
          <ac:picMkLst>
            <pc:docMk/>
            <pc:sldMk cId="1505380550" sldId="303"/>
            <ac:picMk id="5" creationId="{18567D93-DFDB-84FB-1290-562836A05170}"/>
          </ac:picMkLst>
        </pc:picChg>
      </pc:sldChg>
      <pc:sldChg chg="addSp delSp modSp">
        <pc:chgData name="Sriram Cummaragunta" userId="b3ad2314ebbe9148" providerId="Windows Live" clId="Web-{6F97E91C-0B61-4A08-BBF4-0A49C7C77EE7}" dt="2022-07-04T08:10:42.324" v="559" actId="14100"/>
        <pc:sldMkLst>
          <pc:docMk/>
          <pc:sldMk cId="3433401544" sldId="304"/>
        </pc:sldMkLst>
        <pc:spChg chg="del">
          <ac:chgData name="Sriram Cummaragunta" userId="b3ad2314ebbe9148" providerId="Windows Live" clId="Web-{6F97E91C-0B61-4A08-BBF4-0A49C7C77EE7}" dt="2022-07-04T07:55:45.258" v="8"/>
          <ac:spMkLst>
            <pc:docMk/>
            <pc:sldMk cId="3433401544" sldId="304"/>
            <ac:spMk id="3" creationId="{727A0EC9-95D1-19BD-8B49-E36C770CF698}"/>
          </ac:spMkLst>
        </pc:spChg>
        <pc:picChg chg="add mod ord">
          <ac:chgData name="Sriram Cummaragunta" userId="b3ad2314ebbe9148" providerId="Windows Live" clId="Web-{6F97E91C-0B61-4A08-BBF4-0A49C7C77EE7}" dt="2022-07-04T08:10:42.324" v="559" actId="14100"/>
          <ac:picMkLst>
            <pc:docMk/>
            <pc:sldMk cId="3433401544" sldId="304"/>
            <ac:picMk id="4" creationId="{FC951A5B-BAAF-BAEA-A864-5ED53AFC8BBA}"/>
          </ac:picMkLst>
        </pc:picChg>
        <pc:picChg chg="add mod">
          <ac:chgData name="Sriram Cummaragunta" userId="b3ad2314ebbe9148" providerId="Windows Live" clId="Web-{6F97E91C-0B61-4A08-BBF4-0A49C7C77EE7}" dt="2022-07-04T08:10:39.027" v="557" actId="1076"/>
          <ac:picMkLst>
            <pc:docMk/>
            <pc:sldMk cId="3433401544" sldId="304"/>
            <ac:picMk id="5" creationId="{BE17AEB7-6696-518B-91D7-FCF71EB54511}"/>
          </ac:picMkLst>
        </pc:picChg>
      </pc:sldChg>
      <pc:sldChg chg="addSp delSp modSp">
        <pc:chgData name="Sriram Cummaragunta" userId="b3ad2314ebbe9148" providerId="Windows Live" clId="Web-{6F97E91C-0B61-4A08-BBF4-0A49C7C77EE7}" dt="2022-07-04T08:10:27.042" v="552" actId="1076"/>
        <pc:sldMkLst>
          <pc:docMk/>
          <pc:sldMk cId="1017384119" sldId="305"/>
        </pc:sldMkLst>
        <pc:spChg chg="del">
          <ac:chgData name="Sriram Cummaragunta" userId="b3ad2314ebbe9148" providerId="Windows Live" clId="Web-{6F97E91C-0B61-4A08-BBF4-0A49C7C77EE7}" dt="2022-07-04T07:56:58.979" v="16"/>
          <ac:spMkLst>
            <pc:docMk/>
            <pc:sldMk cId="1017384119" sldId="305"/>
            <ac:spMk id="3" creationId="{727A0EC9-95D1-19BD-8B49-E36C770CF698}"/>
          </ac:spMkLst>
        </pc:spChg>
        <pc:picChg chg="add mod ord">
          <ac:chgData name="Sriram Cummaragunta" userId="b3ad2314ebbe9148" providerId="Windows Live" clId="Web-{6F97E91C-0B61-4A08-BBF4-0A49C7C77EE7}" dt="2022-07-04T08:10:26.026" v="551" actId="1076"/>
          <ac:picMkLst>
            <pc:docMk/>
            <pc:sldMk cId="1017384119" sldId="305"/>
            <ac:picMk id="4" creationId="{C5433614-F5BA-4124-18EC-68F9563559EF}"/>
          </ac:picMkLst>
        </pc:picChg>
        <pc:picChg chg="add mod">
          <ac:chgData name="Sriram Cummaragunta" userId="b3ad2314ebbe9148" providerId="Windows Live" clId="Web-{6F97E91C-0B61-4A08-BBF4-0A49C7C77EE7}" dt="2022-07-04T08:10:27.042" v="552" actId="1076"/>
          <ac:picMkLst>
            <pc:docMk/>
            <pc:sldMk cId="1017384119" sldId="305"/>
            <ac:picMk id="5" creationId="{A7277E61-5BDC-A693-8423-04427499EA3F}"/>
          </ac:picMkLst>
        </pc:picChg>
      </pc:sldChg>
      <pc:sldChg chg="addSp delSp modSp">
        <pc:chgData name="Sriram Cummaragunta" userId="b3ad2314ebbe9148" providerId="Windows Live" clId="Web-{6F97E91C-0B61-4A08-BBF4-0A49C7C77EE7}" dt="2022-07-04T07:57:53.716" v="29" actId="1076"/>
        <pc:sldMkLst>
          <pc:docMk/>
          <pc:sldMk cId="64996781" sldId="306"/>
        </pc:sldMkLst>
        <pc:spChg chg="del">
          <ac:chgData name="Sriram Cummaragunta" userId="b3ad2314ebbe9148" providerId="Windows Live" clId="Web-{6F97E91C-0B61-4A08-BBF4-0A49C7C77EE7}" dt="2022-07-04T07:57:42.340" v="24"/>
          <ac:spMkLst>
            <pc:docMk/>
            <pc:sldMk cId="64996781" sldId="306"/>
            <ac:spMk id="3" creationId="{727A0EC9-95D1-19BD-8B49-E36C770CF698}"/>
          </ac:spMkLst>
        </pc:spChg>
        <pc:spChg chg="add mod">
          <ac:chgData name="Sriram Cummaragunta" userId="b3ad2314ebbe9148" providerId="Windows Live" clId="Web-{6F97E91C-0B61-4A08-BBF4-0A49C7C77EE7}" dt="2022-07-04T07:57:42.372" v="26"/>
          <ac:spMkLst>
            <pc:docMk/>
            <pc:sldMk cId="64996781" sldId="306"/>
            <ac:spMk id="6" creationId="{D0F5BED2-3DC0-EC5E-2795-3BDB45ED22DE}"/>
          </ac:spMkLst>
        </pc:spChg>
        <pc:spChg chg="add mod">
          <ac:chgData name="Sriram Cummaragunta" userId="b3ad2314ebbe9148" providerId="Windows Live" clId="Web-{6F97E91C-0B61-4A08-BBF4-0A49C7C77EE7}" dt="2022-07-04T07:57:53.716" v="29" actId="1076"/>
          <ac:spMkLst>
            <pc:docMk/>
            <pc:sldMk cId="64996781" sldId="306"/>
            <ac:spMk id="7" creationId="{0D678F47-1226-C347-3E05-F93A31C3E392}"/>
          </ac:spMkLst>
        </pc:spChg>
        <pc:graphicFrameChg chg="add mod ord modGraphic">
          <ac:chgData name="Sriram Cummaragunta" userId="b3ad2314ebbe9148" providerId="Windows Live" clId="Web-{6F97E91C-0B61-4A08-BBF4-0A49C7C77EE7}" dt="2022-07-04T07:57:42.340" v="24"/>
          <ac:graphicFrameMkLst>
            <pc:docMk/>
            <pc:sldMk cId="64996781" sldId="306"/>
            <ac:graphicFrameMk id="5" creationId="{7BBAAF65-8E7F-1CFD-0CCA-FB11C9E42002}"/>
          </ac:graphicFrameMkLst>
        </pc:graphicFrameChg>
      </pc:sldChg>
      <pc:sldChg chg="addSp delSp modSp">
        <pc:chgData name="Sriram Cummaragunta" userId="b3ad2314ebbe9148" providerId="Windows Live" clId="Web-{6F97E91C-0B61-4A08-BBF4-0A49C7C77EE7}" dt="2022-07-04T07:55:25.882" v="7" actId="1076"/>
        <pc:sldMkLst>
          <pc:docMk/>
          <pc:sldMk cId="1092151406" sldId="315"/>
        </pc:sldMkLst>
        <pc:spChg chg="del">
          <ac:chgData name="Sriram Cummaragunta" userId="b3ad2314ebbe9148" providerId="Windows Live" clId="Web-{6F97E91C-0B61-4A08-BBF4-0A49C7C77EE7}" dt="2022-07-04T07:55:11.678" v="2"/>
          <ac:spMkLst>
            <pc:docMk/>
            <pc:sldMk cId="1092151406" sldId="315"/>
            <ac:spMk id="3" creationId="{727A0EC9-95D1-19BD-8B49-E36C770CF698}"/>
          </ac:spMkLst>
        </pc:spChg>
        <pc:spChg chg="add mod">
          <ac:chgData name="Sriram Cummaragunta" userId="b3ad2314ebbe9148" providerId="Windows Live" clId="Web-{6F97E91C-0B61-4A08-BBF4-0A49C7C77EE7}" dt="2022-07-04T07:55:11.725" v="4"/>
          <ac:spMkLst>
            <pc:docMk/>
            <pc:sldMk cId="1092151406" sldId="315"/>
            <ac:spMk id="6" creationId="{35D95216-AE87-EC90-6AE5-D24BBDA6A136}"/>
          </ac:spMkLst>
        </pc:spChg>
        <pc:spChg chg="add mod">
          <ac:chgData name="Sriram Cummaragunta" userId="b3ad2314ebbe9148" providerId="Windows Live" clId="Web-{6F97E91C-0B61-4A08-BBF4-0A49C7C77EE7}" dt="2022-07-04T07:55:25.882" v="7" actId="1076"/>
          <ac:spMkLst>
            <pc:docMk/>
            <pc:sldMk cId="1092151406" sldId="315"/>
            <ac:spMk id="7" creationId="{6C55ECB6-8062-EAD1-9CD5-B549C2F5FFEC}"/>
          </ac:spMkLst>
        </pc:spChg>
        <pc:graphicFrameChg chg="add mod ord modGraphic">
          <ac:chgData name="Sriram Cummaragunta" userId="b3ad2314ebbe9148" providerId="Windows Live" clId="Web-{6F97E91C-0B61-4A08-BBF4-0A49C7C77EE7}" dt="2022-07-04T07:55:11.678" v="2"/>
          <ac:graphicFrameMkLst>
            <pc:docMk/>
            <pc:sldMk cId="1092151406" sldId="315"/>
            <ac:graphicFrameMk id="5" creationId="{AEF49FFA-84BC-8F66-D5D9-C721FA0F76EE}"/>
          </ac:graphicFrameMkLst>
        </pc:graphicFrameChg>
      </pc:sldChg>
      <pc:sldChg chg="addSp delSp modSp">
        <pc:chgData name="Sriram Cummaragunta" userId="b3ad2314ebbe9148" providerId="Windows Live" clId="Web-{6F97E91C-0B61-4A08-BBF4-0A49C7C77EE7}" dt="2022-07-04T07:56:28.244" v="15" actId="1076"/>
        <pc:sldMkLst>
          <pc:docMk/>
          <pc:sldMk cId="2929067152" sldId="316"/>
        </pc:sldMkLst>
        <pc:spChg chg="del">
          <ac:chgData name="Sriram Cummaragunta" userId="b3ad2314ebbe9148" providerId="Windows Live" clId="Web-{6F97E91C-0B61-4A08-BBF4-0A49C7C77EE7}" dt="2022-07-04T07:56:01.696" v="10"/>
          <ac:spMkLst>
            <pc:docMk/>
            <pc:sldMk cId="2929067152" sldId="316"/>
            <ac:spMk id="3" creationId="{727A0EC9-95D1-19BD-8B49-E36C770CF698}"/>
          </ac:spMkLst>
        </pc:spChg>
        <pc:spChg chg="add mod">
          <ac:chgData name="Sriram Cummaragunta" userId="b3ad2314ebbe9148" providerId="Windows Live" clId="Web-{6F97E91C-0B61-4A08-BBF4-0A49C7C77EE7}" dt="2022-07-04T07:56:01.727" v="12"/>
          <ac:spMkLst>
            <pc:docMk/>
            <pc:sldMk cId="2929067152" sldId="316"/>
            <ac:spMk id="6" creationId="{85A070B1-B6B7-F626-AC23-BD5BE70C7504}"/>
          </ac:spMkLst>
        </pc:spChg>
        <pc:spChg chg="add mod">
          <ac:chgData name="Sriram Cummaragunta" userId="b3ad2314ebbe9148" providerId="Windows Live" clId="Web-{6F97E91C-0B61-4A08-BBF4-0A49C7C77EE7}" dt="2022-07-04T07:56:28.244" v="15" actId="1076"/>
          <ac:spMkLst>
            <pc:docMk/>
            <pc:sldMk cId="2929067152" sldId="316"/>
            <ac:spMk id="7" creationId="{645F30F6-6D87-AEE6-F87D-F7EBB5D4902A}"/>
          </ac:spMkLst>
        </pc:spChg>
        <pc:graphicFrameChg chg="add mod ord modGraphic">
          <ac:chgData name="Sriram Cummaragunta" userId="b3ad2314ebbe9148" providerId="Windows Live" clId="Web-{6F97E91C-0B61-4A08-BBF4-0A49C7C77EE7}" dt="2022-07-04T07:56:01.696" v="10"/>
          <ac:graphicFrameMkLst>
            <pc:docMk/>
            <pc:sldMk cId="2929067152" sldId="316"/>
            <ac:graphicFrameMk id="5" creationId="{D64F0B43-C4C6-F683-E841-6EE6B6B20EA7}"/>
          </ac:graphicFrameMkLst>
        </pc:graphicFrameChg>
      </pc:sldChg>
      <pc:sldChg chg="addSp delSp modSp ord">
        <pc:chgData name="Sriram Cummaragunta" userId="b3ad2314ebbe9148" providerId="Windows Live" clId="Web-{6F97E91C-0B61-4A08-BBF4-0A49C7C77EE7}" dt="2022-07-04T07:58:03.716" v="31"/>
        <pc:sldMkLst>
          <pc:docMk/>
          <pc:sldMk cId="1631975187" sldId="317"/>
        </pc:sldMkLst>
        <pc:spChg chg="del">
          <ac:chgData name="Sriram Cummaragunta" userId="b3ad2314ebbe9148" providerId="Windows Live" clId="Web-{6F97E91C-0B61-4A08-BBF4-0A49C7C77EE7}" dt="2022-07-04T07:57:16.136" v="18"/>
          <ac:spMkLst>
            <pc:docMk/>
            <pc:sldMk cId="1631975187" sldId="317"/>
            <ac:spMk id="3" creationId="{727A0EC9-95D1-19BD-8B49-E36C770CF698}"/>
          </ac:spMkLst>
        </pc:spChg>
        <pc:spChg chg="add mod">
          <ac:chgData name="Sriram Cummaragunta" userId="b3ad2314ebbe9148" providerId="Windows Live" clId="Web-{6F97E91C-0B61-4A08-BBF4-0A49C7C77EE7}" dt="2022-07-04T07:57:16.152" v="20"/>
          <ac:spMkLst>
            <pc:docMk/>
            <pc:sldMk cId="1631975187" sldId="317"/>
            <ac:spMk id="6" creationId="{3EF815F7-22C1-4015-6C26-6D915E9FB94D}"/>
          </ac:spMkLst>
        </pc:spChg>
        <pc:spChg chg="add mod">
          <ac:chgData name="Sriram Cummaragunta" userId="b3ad2314ebbe9148" providerId="Windows Live" clId="Web-{6F97E91C-0B61-4A08-BBF4-0A49C7C77EE7}" dt="2022-07-04T07:57:28.949" v="23" actId="1076"/>
          <ac:spMkLst>
            <pc:docMk/>
            <pc:sldMk cId="1631975187" sldId="317"/>
            <ac:spMk id="7" creationId="{4D50ABC0-6F70-0FE6-D1EC-619613D41197}"/>
          </ac:spMkLst>
        </pc:spChg>
        <pc:graphicFrameChg chg="add mod ord modGraphic">
          <ac:chgData name="Sriram Cummaragunta" userId="b3ad2314ebbe9148" providerId="Windows Live" clId="Web-{6F97E91C-0B61-4A08-BBF4-0A49C7C77EE7}" dt="2022-07-04T07:57:16.136" v="18"/>
          <ac:graphicFrameMkLst>
            <pc:docMk/>
            <pc:sldMk cId="1631975187" sldId="317"/>
            <ac:graphicFrameMk id="5" creationId="{9DFCF387-880F-B830-E08C-D40E1571EE18}"/>
          </ac:graphicFrameMkLst>
        </pc:graphicFrameChg>
      </pc:sldChg>
      <pc:sldChg chg="addSp delSp modSp ord">
        <pc:chgData name="Sriram Cummaragunta" userId="b3ad2314ebbe9148" providerId="Windows Live" clId="Web-{6F97E91C-0B61-4A08-BBF4-0A49C7C77EE7}" dt="2022-07-04T08:10:15.292" v="546" actId="1076"/>
        <pc:sldMkLst>
          <pc:docMk/>
          <pc:sldMk cId="3773374251" sldId="318"/>
        </pc:sldMkLst>
        <pc:spChg chg="del">
          <ac:chgData name="Sriram Cummaragunta" userId="b3ad2314ebbe9148" providerId="Windows Live" clId="Web-{6F97E91C-0B61-4A08-BBF4-0A49C7C77EE7}" dt="2022-07-04T07:58:14.904" v="32"/>
          <ac:spMkLst>
            <pc:docMk/>
            <pc:sldMk cId="3773374251" sldId="318"/>
            <ac:spMk id="3" creationId="{727A0EC9-95D1-19BD-8B49-E36C770CF698}"/>
          </ac:spMkLst>
        </pc:spChg>
        <pc:picChg chg="add mod ord">
          <ac:chgData name="Sriram Cummaragunta" userId="b3ad2314ebbe9148" providerId="Windows Live" clId="Web-{6F97E91C-0B61-4A08-BBF4-0A49C7C77EE7}" dt="2022-07-04T08:10:15.292" v="546" actId="1076"/>
          <ac:picMkLst>
            <pc:docMk/>
            <pc:sldMk cId="3773374251" sldId="318"/>
            <ac:picMk id="4" creationId="{A927A53B-877C-EF26-00AE-3C4DCDD48553}"/>
          </ac:picMkLst>
        </pc:picChg>
        <pc:picChg chg="add mod">
          <ac:chgData name="Sriram Cummaragunta" userId="b3ad2314ebbe9148" providerId="Windows Live" clId="Web-{6F97E91C-0B61-4A08-BBF4-0A49C7C77EE7}" dt="2022-07-04T08:10:10.760" v="544" actId="1076"/>
          <ac:picMkLst>
            <pc:docMk/>
            <pc:sldMk cId="3773374251" sldId="318"/>
            <ac:picMk id="5" creationId="{6F44BC62-BB33-752B-C12D-F6E34A3956F5}"/>
          </ac:picMkLst>
        </pc:picChg>
      </pc:sldChg>
      <pc:sldChg chg="addSp delSp modSp new">
        <pc:chgData name="Sriram Cummaragunta" userId="b3ad2314ebbe9148" providerId="Windows Live" clId="Web-{6F97E91C-0B61-4A08-BBF4-0A49C7C77EE7}" dt="2022-07-04T08:07:56.677" v="539"/>
        <pc:sldMkLst>
          <pc:docMk/>
          <pc:sldMk cId="1465447155" sldId="320"/>
        </pc:sldMkLst>
        <pc:spChg chg="mod">
          <ac:chgData name="Sriram Cummaragunta" userId="b3ad2314ebbe9148" providerId="Windows Live" clId="Web-{6F97E91C-0B61-4A08-BBF4-0A49C7C77EE7}" dt="2022-07-04T07:58:55.640" v="65" actId="20577"/>
          <ac:spMkLst>
            <pc:docMk/>
            <pc:sldMk cId="1465447155" sldId="320"/>
            <ac:spMk id="2" creationId="{323AA337-8DDE-9F40-AD08-B3FC269F25D5}"/>
          </ac:spMkLst>
        </pc:spChg>
        <pc:spChg chg="del">
          <ac:chgData name="Sriram Cummaragunta" userId="b3ad2314ebbe9148" providerId="Windows Live" clId="Web-{6F97E91C-0B61-4A08-BBF4-0A49C7C77EE7}" dt="2022-07-04T07:59:45.220" v="66"/>
          <ac:spMkLst>
            <pc:docMk/>
            <pc:sldMk cId="1465447155" sldId="320"/>
            <ac:spMk id="3" creationId="{3D2E5D1B-8AF9-F0E3-3E3C-50D3B2581EAA}"/>
          </ac:spMkLst>
        </pc:spChg>
        <pc:graphicFrameChg chg="add mod ord modGraphic">
          <ac:chgData name="Sriram Cummaragunta" userId="b3ad2314ebbe9148" providerId="Windows Live" clId="Web-{6F97E91C-0B61-4A08-BBF4-0A49C7C77EE7}" dt="2022-07-04T08:07:56.677" v="539"/>
          <ac:graphicFrameMkLst>
            <pc:docMk/>
            <pc:sldMk cId="1465447155" sldId="320"/>
            <ac:graphicFrameMk id="4" creationId="{9172F135-AB17-3A16-493F-288916FE8483}"/>
          </ac:graphicFrameMkLst>
        </pc:graphicFrameChg>
      </pc:sldChg>
    </pc:docChg>
  </pc:docChgLst>
  <pc:docChgLst>
    <pc:chgData name="Sriram Cummaragunta" userId="b3ad2314ebbe9148" providerId="Windows Live" clId="Web-{746640E4-FD6B-4A29-BDBD-1CF3373680F2}"/>
    <pc:docChg chg="modSld">
      <pc:chgData name="Sriram Cummaragunta" userId="b3ad2314ebbe9148" providerId="Windows Live" clId="Web-{746640E4-FD6B-4A29-BDBD-1CF3373680F2}" dt="2022-05-13T06:51:50.973" v="59" actId="20577"/>
      <pc:docMkLst>
        <pc:docMk/>
      </pc:docMkLst>
      <pc:sldChg chg="modSp">
        <pc:chgData name="Sriram Cummaragunta" userId="b3ad2314ebbe9148" providerId="Windows Live" clId="Web-{746640E4-FD6B-4A29-BDBD-1CF3373680F2}" dt="2022-05-13T06:51:50.973" v="59" actId="20577"/>
        <pc:sldMkLst>
          <pc:docMk/>
          <pc:sldMk cId="1654608323" sldId="265"/>
        </pc:sldMkLst>
        <pc:spChg chg="mod">
          <ac:chgData name="Sriram Cummaragunta" userId="b3ad2314ebbe9148" providerId="Windows Live" clId="Web-{746640E4-FD6B-4A29-BDBD-1CF3373680F2}" dt="2022-05-13T06:51:00.691" v="49" actId="1076"/>
          <ac:spMkLst>
            <pc:docMk/>
            <pc:sldMk cId="1654608323" sldId="265"/>
            <ac:spMk id="2" creationId="{C14E68C9-75C4-42D6-7410-2D618CCA633D}"/>
          </ac:spMkLst>
        </pc:spChg>
        <pc:spChg chg="mod">
          <ac:chgData name="Sriram Cummaragunta" userId="b3ad2314ebbe9148" providerId="Windows Live" clId="Web-{746640E4-FD6B-4A29-BDBD-1CF3373680F2}" dt="2022-05-13T06:51:50.973" v="59" actId="20577"/>
          <ac:spMkLst>
            <pc:docMk/>
            <pc:sldMk cId="1654608323" sldId="265"/>
            <ac:spMk id="3" creationId="{CB7968F3-CFA7-639B-9247-525B68263BA7}"/>
          </ac:spMkLst>
        </pc:spChg>
      </pc:sldChg>
      <pc:sldChg chg="modSp">
        <pc:chgData name="Sriram Cummaragunta" userId="b3ad2314ebbe9148" providerId="Windows Live" clId="Web-{746640E4-FD6B-4A29-BDBD-1CF3373680F2}" dt="2022-05-13T06:50:45.081" v="41" actId="20577"/>
        <pc:sldMkLst>
          <pc:docMk/>
          <pc:sldMk cId="2399418446" sldId="268"/>
        </pc:sldMkLst>
        <pc:spChg chg="mod">
          <ac:chgData name="Sriram Cummaragunta" userId="b3ad2314ebbe9148" providerId="Windows Live" clId="Web-{746640E4-FD6B-4A29-BDBD-1CF3373680F2}" dt="2022-05-13T06:50:45.081" v="41" actId="20577"/>
          <ac:spMkLst>
            <pc:docMk/>
            <pc:sldMk cId="2399418446" sldId="268"/>
            <ac:spMk id="3" creationId="{1C610643-F072-2043-CDF4-8C4D0058EE25}"/>
          </ac:spMkLst>
        </pc:spChg>
      </pc:sldChg>
    </pc:docChg>
  </pc:docChgLst>
  <pc:docChgLst>
    <pc:chgData name="Sriram Cummaragunta" userId="b3ad2314ebbe9148" providerId="Windows Live" clId="Web-{F410F265-3B8A-4730-A4B0-F51909DC9813}"/>
    <pc:docChg chg="addSld delSld modSld">
      <pc:chgData name="Sriram Cummaragunta" userId="b3ad2314ebbe9148" providerId="Windows Live" clId="Web-{F410F265-3B8A-4730-A4B0-F51909DC9813}" dt="2022-07-15T07:24:24.541" v="688" actId="1076"/>
      <pc:docMkLst>
        <pc:docMk/>
      </pc:docMkLst>
      <pc:sldChg chg="delSp modSp new">
        <pc:chgData name="Sriram Cummaragunta" userId="b3ad2314ebbe9148" providerId="Windows Live" clId="Web-{F410F265-3B8A-4730-A4B0-F51909DC9813}" dt="2022-07-15T07:18:17.106" v="507" actId="20577"/>
        <pc:sldMkLst>
          <pc:docMk/>
          <pc:sldMk cId="1909251124" sldId="330"/>
        </pc:sldMkLst>
        <pc:spChg chg="del">
          <ac:chgData name="Sriram Cummaragunta" userId="b3ad2314ebbe9148" providerId="Windows Live" clId="Web-{F410F265-3B8A-4730-A4B0-F51909DC9813}" dt="2022-07-15T07:08:18.115" v="1"/>
          <ac:spMkLst>
            <pc:docMk/>
            <pc:sldMk cId="1909251124" sldId="330"/>
            <ac:spMk id="2" creationId="{8FDA799C-BEDC-4BC3-4147-40DDE4D914F0}"/>
          </ac:spMkLst>
        </pc:spChg>
        <pc:spChg chg="mod">
          <ac:chgData name="Sriram Cummaragunta" userId="b3ad2314ebbe9148" providerId="Windows Live" clId="Web-{F410F265-3B8A-4730-A4B0-F51909DC9813}" dt="2022-07-15T07:18:17.106" v="507" actId="20577"/>
          <ac:spMkLst>
            <pc:docMk/>
            <pc:sldMk cId="1909251124" sldId="330"/>
            <ac:spMk id="3" creationId="{70C49C10-E77C-0741-A296-0400D140CF4B}"/>
          </ac:spMkLst>
        </pc:spChg>
      </pc:sldChg>
      <pc:sldChg chg="addSp delSp modSp new mod setBg">
        <pc:chgData name="Sriram Cummaragunta" userId="b3ad2314ebbe9148" providerId="Windows Live" clId="Web-{F410F265-3B8A-4730-A4B0-F51909DC9813}" dt="2022-07-15T07:23:05.429" v="677" actId="1076"/>
        <pc:sldMkLst>
          <pc:docMk/>
          <pc:sldMk cId="1078097276" sldId="331"/>
        </pc:sldMkLst>
        <pc:spChg chg="mod ord">
          <ac:chgData name="Sriram Cummaragunta" userId="b3ad2314ebbe9148" providerId="Windows Live" clId="Web-{F410F265-3B8A-4730-A4B0-F51909DC9813}" dt="2022-07-15T07:22:58.054" v="674"/>
          <ac:spMkLst>
            <pc:docMk/>
            <pc:sldMk cId="1078097276" sldId="331"/>
            <ac:spMk id="2" creationId="{DDE5BED6-D9A5-8B7D-8FF6-27BA62DB309E}"/>
          </ac:spMkLst>
        </pc:spChg>
        <pc:spChg chg="del">
          <ac:chgData name="Sriram Cummaragunta" userId="b3ad2314ebbe9148" providerId="Windows Live" clId="Web-{F410F265-3B8A-4730-A4B0-F51909DC9813}" dt="2022-07-15T07:22:42.022" v="670"/>
          <ac:spMkLst>
            <pc:docMk/>
            <pc:sldMk cId="1078097276" sldId="331"/>
            <ac:spMk id="3" creationId="{5530DB3F-ECBF-40B6-56A5-9BEDA43DAE9F}"/>
          </ac:spMkLst>
        </pc:spChg>
        <pc:spChg chg="add del">
          <ac:chgData name="Sriram Cummaragunta" userId="b3ad2314ebbe9148" providerId="Windows Live" clId="Web-{F410F265-3B8A-4730-A4B0-F51909DC9813}" dt="2022-07-15T07:22:58.054" v="674"/>
          <ac:spMkLst>
            <pc:docMk/>
            <pc:sldMk cId="1078097276" sldId="331"/>
            <ac:spMk id="10" creationId="{E8D41CF8-5232-42BC-8D05-AFEDE215398E}"/>
          </ac:spMkLst>
        </pc:spChg>
        <pc:spChg chg="add del">
          <ac:chgData name="Sriram Cummaragunta" userId="b3ad2314ebbe9148" providerId="Windows Live" clId="Web-{F410F265-3B8A-4730-A4B0-F51909DC9813}" dt="2022-07-15T07:22:58.054" v="674"/>
          <ac:spMkLst>
            <pc:docMk/>
            <pc:sldMk cId="1078097276" sldId="331"/>
            <ac:spMk id="12" creationId="{49237091-E62C-4878-AA4C-0B9995ADB28F}"/>
          </ac:spMkLst>
        </pc:spChg>
        <pc:picChg chg="add mod ord">
          <ac:chgData name="Sriram Cummaragunta" userId="b3ad2314ebbe9148" providerId="Windows Live" clId="Web-{F410F265-3B8A-4730-A4B0-F51909DC9813}" dt="2022-07-15T07:23:00.491" v="675" actId="1076"/>
          <ac:picMkLst>
            <pc:docMk/>
            <pc:sldMk cId="1078097276" sldId="331"/>
            <ac:picMk id="4" creationId="{42A2906B-217C-BFDE-8816-1E7F73B5ADD0}"/>
          </ac:picMkLst>
        </pc:picChg>
        <pc:picChg chg="add mod">
          <ac:chgData name="Sriram Cummaragunta" userId="b3ad2314ebbe9148" providerId="Windows Live" clId="Web-{F410F265-3B8A-4730-A4B0-F51909DC9813}" dt="2022-07-15T07:23:05.429" v="677" actId="1076"/>
          <ac:picMkLst>
            <pc:docMk/>
            <pc:sldMk cId="1078097276" sldId="331"/>
            <ac:picMk id="5" creationId="{AC16EC4E-4AC7-8CE4-13BC-7982F8E26814}"/>
          </ac:picMkLst>
        </pc:picChg>
      </pc:sldChg>
      <pc:sldChg chg="modSp add replId">
        <pc:chgData name="Sriram Cummaragunta" userId="b3ad2314ebbe9148" providerId="Windows Live" clId="Web-{F410F265-3B8A-4730-A4B0-F51909DC9813}" dt="2022-07-15T07:18:35.060" v="515" actId="20577"/>
        <pc:sldMkLst>
          <pc:docMk/>
          <pc:sldMk cId="1504218285" sldId="332"/>
        </pc:sldMkLst>
        <pc:spChg chg="mod">
          <ac:chgData name="Sriram Cummaragunta" userId="b3ad2314ebbe9148" providerId="Windows Live" clId="Web-{F410F265-3B8A-4730-A4B0-F51909DC9813}" dt="2022-07-15T07:18:35.060" v="515" actId="20577"/>
          <ac:spMkLst>
            <pc:docMk/>
            <pc:sldMk cId="1504218285" sldId="332"/>
            <ac:spMk id="2" creationId="{DDE5BED6-D9A5-8B7D-8FF6-27BA62DB309E}"/>
          </ac:spMkLst>
        </pc:spChg>
      </pc:sldChg>
      <pc:sldChg chg="addSp delSp modSp add replId">
        <pc:chgData name="Sriram Cummaragunta" userId="b3ad2314ebbe9148" providerId="Windows Live" clId="Web-{F410F265-3B8A-4730-A4B0-F51909DC9813}" dt="2022-07-15T07:24:24.541" v="688" actId="1076"/>
        <pc:sldMkLst>
          <pc:docMk/>
          <pc:sldMk cId="433341281" sldId="333"/>
        </pc:sldMkLst>
        <pc:spChg chg="mod">
          <ac:chgData name="Sriram Cummaragunta" userId="b3ad2314ebbe9148" providerId="Windows Live" clId="Web-{F410F265-3B8A-4730-A4B0-F51909DC9813}" dt="2022-07-15T07:20:12.923" v="667" actId="20577"/>
          <ac:spMkLst>
            <pc:docMk/>
            <pc:sldMk cId="433341281" sldId="333"/>
            <ac:spMk id="2" creationId="{DDE5BED6-D9A5-8B7D-8FF6-27BA62DB309E}"/>
          </ac:spMkLst>
        </pc:spChg>
        <pc:spChg chg="del">
          <ac:chgData name="Sriram Cummaragunta" userId="b3ad2314ebbe9148" providerId="Windows Live" clId="Web-{F410F265-3B8A-4730-A4B0-F51909DC9813}" dt="2022-07-15T07:23:19.289" v="678"/>
          <ac:spMkLst>
            <pc:docMk/>
            <pc:sldMk cId="433341281" sldId="333"/>
            <ac:spMk id="3" creationId="{5530DB3F-ECBF-40B6-56A5-9BEDA43DAE9F}"/>
          </ac:spMkLst>
        </pc:spChg>
        <pc:picChg chg="add mod ord">
          <ac:chgData name="Sriram Cummaragunta" userId="b3ad2314ebbe9148" providerId="Windows Live" clId="Web-{F410F265-3B8A-4730-A4B0-F51909DC9813}" dt="2022-07-15T07:24:24.432" v="686" actId="14100"/>
          <ac:picMkLst>
            <pc:docMk/>
            <pc:sldMk cId="433341281" sldId="333"/>
            <ac:picMk id="4" creationId="{2925174F-9F0D-7CC4-97A3-B23B1DE61220}"/>
          </ac:picMkLst>
        </pc:picChg>
        <pc:picChg chg="add mod">
          <ac:chgData name="Sriram Cummaragunta" userId="b3ad2314ebbe9148" providerId="Windows Live" clId="Web-{F410F265-3B8A-4730-A4B0-F51909DC9813}" dt="2022-07-15T07:24:24.541" v="688" actId="1076"/>
          <ac:picMkLst>
            <pc:docMk/>
            <pc:sldMk cId="433341281" sldId="333"/>
            <ac:picMk id="5" creationId="{2DF3E3B6-187F-6BB2-CAD4-E1A9417450CA}"/>
          </ac:picMkLst>
        </pc:picChg>
      </pc:sldChg>
      <pc:sldChg chg="modSp add del replId">
        <pc:chgData name="Sriram Cummaragunta" userId="b3ad2314ebbe9148" providerId="Windows Live" clId="Web-{F410F265-3B8A-4730-A4B0-F51909DC9813}" dt="2022-07-15T07:20:19.767" v="669"/>
        <pc:sldMkLst>
          <pc:docMk/>
          <pc:sldMk cId="3315270230" sldId="334"/>
        </pc:sldMkLst>
        <pc:spChg chg="mod">
          <ac:chgData name="Sriram Cummaragunta" userId="b3ad2314ebbe9148" providerId="Windows Live" clId="Web-{F410F265-3B8A-4730-A4B0-F51909DC9813}" dt="2022-07-15T07:18:41.575" v="519" actId="20577"/>
          <ac:spMkLst>
            <pc:docMk/>
            <pc:sldMk cId="3315270230" sldId="334"/>
            <ac:spMk id="2" creationId="{DDE5BED6-D9A5-8B7D-8FF6-27BA62DB309E}"/>
          </ac:spMkLst>
        </pc:spChg>
      </pc:sldChg>
      <pc:sldChg chg="modSp new">
        <pc:chgData name="Sriram Cummaragunta" userId="b3ad2314ebbe9148" providerId="Windows Live" clId="Web-{F410F265-3B8A-4730-A4B0-F51909DC9813}" dt="2022-07-15T07:19:59.266" v="663" actId="20577"/>
        <pc:sldMkLst>
          <pc:docMk/>
          <pc:sldMk cId="1550648570" sldId="335"/>
        </pc:sldMkLst>
        <pc:spChg chg="mod">
          <ac:chgData name="Sriram Cummaragunta" userId="b3ad2314ebbe9148" providerId="Windows Live" clId="Web-{F410F265-3B8A-4730-A4B0-F51909DC9813}" dt="2022-07-15T07:15:44.069" v="252" actId="20577"/>
          <ac:spMkLst>
            <pc:docMk/>
            <pc:sldMk cId="1550648570" sldId="335"/>
            <ac:spMk id="2" creationId="{65A63D58-B690-3E64-94C4-30DABA6A6E58}"/>
          </ac:spMkLst>
        </pc:spChg>
        <pc:spChg chg="mod">
          <ac:chgData name="Sriram Cummaragunta" userId="b3ad2314ebbe9148" providerId="Windows Live" clId="Web-{F410F265-3B8A-4730-A4B0-F51909DC9813}" dt="2022-07-15T07:19:59.266" v="663" actId="20577"/>
          <ac:spMkLst>
            <pc:docMk/>
            <pc:sldMk cId="1550648570" sldId="335"/>
            <ac:spMk id="3" creationId="{ED73A80A-CAF5-FCBD-60C2-3F5EC7E4C5D0}"/>
          </ac:spMkLst>
        </pc:spChg>
      </pc:sldChg>
      <pc:sldChg chg="add replId">
        <pc:chgData name="Sriram Cummaragunta" userId="b3ad2314ebbe9148" providerId="Windows Live" clId="Web-{F410F265-3B8A-4730-A4B0-F51909DC9813}" dt="2022-07-15T07:20:14.157" v="668"/>
        <pc:sldMkLst>
          <pc:docMk/>
          <pc:sldMk cId="808523143" sldId="336"/>
        </pc:sldMkLst>
      </pc:sldChg>
    </pc:docChg>
  </pc:docChgLst>
  <pc:docChgLst>
    <pc:chgData name="Sriram Cummaragunta" userId="63de1487d0c23982" providerId="Windows Live" clId="Web-{BDD09AD7-2D9E-4136-A1F0-FDC0BA60F3C0}"/>
    <pc:docChg chg="addSld modSld">
      <pc:chgData name="Sriram Cummaragunta" userId="63de1487d0c23982" providerId="Windows Live" clId="Web-{BDD09AD7-2D9E-4136-A1F0-FDC0BA60F3C0}" dt="2022-05-03T06:55:05.605" v="2116"/>
      <pc:docMkLst>
        <pc:docMk/>
      </pc:docMkLst>
      <pc:sldChg chg="modSp">
        <pc:chgData name="Sriram Cummaragunta" userId="63de1487d0c23982" providerId="Windows Live" clId="Web-{BDD09AD7-2D9E-4136-A1F0-FDC0BA60F3C0}" dt="2022-05-03T06:47:55.207" v="2027" actId="1076"/>
        <pc:sldMkLst>
          <pc:docMk/>
          <pc:sldMk cId="388439468" sldId="264"/>
        </pc:sldMkLst>
        <pc:spChg chg="mod">
          <ac:chgData name="Sriram Cummaragunta" userId="63de1487d0c23982" providerId="Windows Live" clId="Web-{BDD09AD7-2D9E-4136-A1F0-FDC0BA60F3C0}" dt="2022-05-03T06:47:55.207" v="2027" actId="1076"/>
          <ac:spMkLst>
            <pc:docMk/>
            <pc:sldMk cId="388439468" sldId="264"/>
            <ac:spMk id="9" creationId="{E81674AB-3EED-97F9-7C63-87B871254244}"/>
          </ac:spMkLst>
        </pc:spChg>
        <pc:picChg chg="mod">
          <ac:chgData name="Sriram Cummaragunta" userId="63de1487d0c23982" providerId="Windows Live" clId="Web-{BDD09AD7-2D9E-4136-A1F0-FDC0BA60F3C0}" dt="2022-05-03T06:47:49.097" v="2026" actId="1076"/>
          <ac:picMkLst>
            <pc:docMk/>
            <pc:sldMk cId="388439468" sldId="264"/>
            <ac:picMk id="7" creationId="{2235BB35-3B17-1C70-6457-27722764E1BB}"/>
          </ac:picMkLst>
        </pc:picChg>
        <pc:picChg chg="mod">
          <ac:chgData name="Sriram Cummaragunta" userId="63de1487d0c23982" providerId="Windows Live" clId="Web-{BDD09AD7-2D9E-4136-A1F0-FDC0BA60F3C0}" dt="2022-05-03T06:47:46.879" v="2025" actId="1076"/>
          <ac:picMkLst>
            <pc:docMk/>
            <pc:sldMk cId="388439468" sldId="264"/>
            <ac:picMk id="8" creationId="{53251E18-9528-BF5B-A079-F9A83F21A951}"/>
          </ac:picMkLst>
        </pc:picChg>
      </pc:sldChg>
      <pc:sldChg chg="modSp">
        <pc:chgData name="Sriram Cummaragunta" userId="63de1487d0c23982" providerId="Windows Live" clId="Web-{BDD09AD7-2D9E-4136-A1F0-FDC0BA60F3C0}" dt="2022-05-03T06:52:47.946" v="2088" actId="20577"/>
        <pc:sldMkLst>
          <pc:docMk/>
          <pc:sldMk cId="81090559" sldId="269"/>
        </pc:sldMkLst>
        <pc:spChg chg="mod">
          <ac:chgData name="Sriram Cummaragunta" userId="63de1487d0c23982" providerId="Windows Live" clId="Web-{BDD09AD7-2D9E-4136-A1F0-FDC0BA60F3C0}" dt="2022-05-03T06:52:47.946" v="2088" actId="20577"/>
          <ac:spMkLst>
            <pc:docMk/>
            <pc:sldMk cId="81090559" sldId="269"/>
            <ac:spMk id="3" creationId="{1C610643-F072-2043-CDF4-8C4D0058EE25}"/>
          </ac:spMkLst>
        </pc:spChg>
      </pc:sldChg>
      <pc:sldChg chg="modSp">
        <pc:chgData name="Sriram Cummaragunta" userId="63de1487d0c23982" providerId="Windows Live" clId="Web-{BDD09AD7-2D9E-4136-A1F0-FDC0BA60F3C0}" dt="2022-05-03T06:53:23.463" v="2109" actId="20577"/>
        <pc:sldMkLst>
          <pc:docMk/>
          <pc:sldMk cId="2248886374" sldId="270"/>
        </pc:sldMkLst>
        <pc:spChg chg="mod">
          <ac:chgData name="Sriram Cummaragunta" userId="63de1487d0c23982" providerId="Windows Live" clId="Web-{BDD09AD7-2D9E-4136-A1F0-FDC0BA60F3C0}" dt="2022-05-03T06:53:23.463" v="2109" actId="20577"/>
          <ac:spMkLst>
            <pc:docMk/>
            <pc:sldMk cId="2248886374" sldId="270"/>
            <ac:spMk id="3" creationId="{1C610643-F072-2043-CDF4-8C4D0058EE25}"/>
          </ac:spMkLst>
        </pc:spChg>
      </pc:sldChg>
      <pc:sldChg chg="modSp">
        <pc:chgData name="Sriram Cummaragunta" userId="63de1487d0c23982" providerId="Windows Live" clId="Web-{BDD09AD7-2D9E-4136-A1F0-FDC0BA60F3C0}" dt="2022-05-03T06:53:29.353" v="2110" actId="20577"/>
        <pc:sldMkLst>
          <pc:docMk/>
          <pc:sldMk cId="958533737" sldId="271"/>
        </pc:sldMkLst>
        <pc:spChg chg="mod">
          <ac:chgData name="Sriram Cummaragunta" userId="63de1487d0c23982" providerId="Windows Live" clId="Web-{BDD09AD7-2D9E-4136-A1F0-FDC0BA60F3C0}" dt="2022-05-03T06:53:29.353" v="2110" actId="20577"/>
          <ac:spMkLst>
            <pc:docMk/>
            <pc:sldMk cId="958533737" sldId="271"/>
            <ac:spMk id="3" creationId="{1C610643-F072-2043-CDF4-8C4D0058EE25}"/>
          </ac:spMkLst>
        </pc:spChg>
      </pc:sldChg>
      <pc:sldChg chg="modSp">
        <pc:chgData name="Sriram Cummaragunta" userId="63de1487d0c23982" providerId="Windows Live" clId="Web-{BDD09AD7-2D9E-4136-A1F0-FDC0BA60F3C0}" dt="2022-05-03T06:48:09.270" v="2030" actId="14100"/>
        <pc:sldMkLst>
          <pc:docMk/>
          <pc:sldMk cId="4012082081" sldId="276"/>
        </pc:sldMkLst>
        <pc:picChg chg="mod">
          <ac:chgData name="Sriram Cummaragunta" userId="63de1487d0c23982" providerId="Windows Live" clId="Web-{BDD09AD7-2D9E-4136-A1F0-FDC0BA60F3C0}" dt="2022-05-03T06:48:09.270" v="2030" actId="14100"/>
          <ac:picMkLst>
            <pc:docMk/>
            <pc:sldMk cId="4012082081" sldId="276"/>
            <ac:picMk id="5" creationId="{7610AECC-C44F-CDEB-4DB0-6AEEDF7E572A}"/>
          </ac:picMkLst>
        </pc:picChg>
        <pc:picChg chg="mod">
          <ac:chgData name="Sriram Cummaragunta" userId="63de1487d0c23982" providerId="Windows Live" clId="Web-{BDD09AD7-2D9E-4136-A1F0-FDC0BA60F3C0}" dt="2022-05-03T06:48:05.832" v="2029" actId="14100"/>
          <ac:picMkLst>
            <pc:docMk/>
            <pc:sldMk cId="4012082081" sldId="276"/>
            <ac:picMk id="6" creationId="{08C57B97-2450-CDEA-0C66-521E08D8C3C1}"/>
          </ac:picMkLst>
        </pc:picChg>
      </pc:sldChg>
      <pc:sldChg chg="modSp">
        <pc:chgData name="Sriram Cummaragunta" userId="63de1487d0c23982" providerId="Windows Live" clId="Web-{BDD09AD7-2D9E-4136-A1F0-FDC0BA60F3C0}" dt="2022-05-03T06:55:05.605" v="2116"/>
        <pc:sldMkLst>
          <pc:docMk/>
          <pc:sldMk cId="3427323036" sldId="277"/>
        </pc:sldMkLst>
        <pc:graphicFrameChg chg="mod modGraphic">
          <ac:chgData name="Sriram Cummaragunta" userId="63de1487d0c23982" providerId="Windows Live" clId="Web-{BDD09AD7-2D9E-4136-A1F0-FDC0BA60F3C0}" dt="2022-05-03T06:55:05.605" v="2116"/>
          <ac:graphicFrameMkLst>
            <pc:docMk/>
            <pc:sldMk cId="3427323036" sldId="277"/>
            <ac:graphicFrameMk id="7" creationId="{E06B2692-65AA-C22F-329C-24D383DA59C5}"/>
          </ac:graphicFrameMkLst>
        </pc:graphicFrameChg>
        <pc:picChg chg="mod">
          <ac:chgData name="Sriram Cummaragunta" userId="63de1487d0c23982" providerId="Windows Live" clId="Web-{BDD09AD7-2D9E-4136-A1F0-FDC0BA60F3C0}" dt="2022-05-03T06:48:19.238" v="2033" actId="1076"/>
          <ac:picMkLst>
            <pc:docMk/>
            <pc:sldMk cId="3427323036" sldId="277"/>
            <ac:picMk id="3" creationId="{0FC39F76-E391-CA5A-AB11-A8DC281E5916}"/>
          </ac:picMkLst>
        </pc:picChg>
        <pc:picChg chg="mod">
          <ac:chgData name="Sriram Cummaragunta" userId="63de1487d0c23982" providerId="Windows Live" clId="Web-{BDD09AD7-2D9E-4136-A1F0-FDC0BA60F3C0}" dt="2022-05-03T06:48:26.411" v="2035" actId="14100"/>
          <ac:picMkLst>
            <pc:docMk/>
            <pc:sldMk cId="3427323036" sldId="277"/>
            <ac:picMk id="5" creationId="{6C69063F-22E9-4BC4-76EE-FFC690BBD615}"/>
          </ac:picMkLst>
        </pc:picChg>
      </pc:sldChg>
      <pc:sldChg chg="addSp modSp">
        <pc:chgData name="Sriram Cummaragunta" userId="63de1487d0c23982" providerId="Windows Live" clId="Web-{BDD09AD7-2D9E-4136-A1F0-FDC0BA60F3C0}" dt="2022-05-03T06:48:40.583" v="2039" actId="14100"/>
        <pc:sldMkLst>
          <pc:docMk/>
          <pc:sldMk cId="2998160840" sldId="278"/>
        </pc:sldMkLst>
        <pc:spChg chg="add mod">
          <ac:chgData name="Sriram Cummaragunta" userId="63de1487d0c23982" providerId="Windows Live" clId="Web-{BDD09AD7-2D9E-4136-A1F0-FDC0BA60F3C0}" dt="2022-05-03T06:47:25.222" v="2020" actId="1076"/>
          <ac:spMkLst>
            <pc:docMk/>
            <pc:sldMk cId="2998160840" sldId="278"/>
            <ac:spMk id="8" creationId="{B6DA6635-602D-F771-74B2-BCF53C4CADDC}"/>
          </ac:spMkLst>
        </pc:spChg>
        <pc:graphicFrameChg chg="add mod">
          <ac:chgData name="Sriram Cummaragunta" userId="63de1487d0c23982" providerId="Windows Live" clId="Web-{BDD09AD7-2D9E-4136-A1F0-FDC0BA60F3C0}" dt="2022-05-03T06:47:25.191" v="2019" actId="1076"/>
          <ac:graphicFrameMkLst>
            <pc:docMk/>
            <pc:sldMk cId="2998160840" sldId="278"/>
            <ac:graphicFrameMk id="7" creationId="{B239EE18-7EA8-7BB6-1789-162D052A46FC}"/>
          </ac:graphicFrameMkLst>
        </pc:graphicFrameChg>
        <pc:picChg chg="add mod">
          <ac:chgData name="Sriram Cummaragunta" userId="63de1487d0c23982" providerId="Windows Live" clId="Web-{BDD09AD7-2D9E-4136-A1F0-FDC0BA60F3C0}" dt="2022-05-03T06:48:37.254" v="2038" actId="1076"/>
          <ac:picMkLst>
            <pc:docMk/>
            <pc:sldMk cId="2998160840" sldId="278"/>
            <ac:picMk id="3" creationId="{0D3D1E97-F11F-BC04-5EA1-F379031DA0E0}"/>
          </ac:picMkLst>
        </pc:picChg>
        <pc:picChg chg="add mod">
          <ac:chgData name="Sriram Cummaragunta" userId="63de1487d0c23982" providerId="Windows Live" clId="Web-{BDD09AD7-2D9E-4136-A1F0-FDC0BA60F3C0}" dt="2022-05-03T06:48:40.583" v="2039" actId="14100"/>
          <ac:picMkLst>
            <pc:docMk/>
            <pc:sldMk cId="2998160840" sldId="278"/>
            <ac:picMk id="5" creationId="{01092ACA-D629-A274-EF5C-07D9E6C33E76}"/>
          </ac:picMkLst>
        </pc:picChg>
      </pc:sldChg>
      <pc:sldChg chg="addSp modSp">
        <pc:chgData name="Sriram Cummaragunta" userId="63de1487d0c23982" providerId="Windows Live" clId="Web-{BDD09AD7-2D9E-4136-A1F0-FDC0BA60F3C0}" dt="2022-05-03T06:42:25.092" v="11" actId="1076"/>
        <pc:sldMkLst>
          <pc:docMk/>
          <pc:sldMk cId="1792383605" sldId="279"/>
        </pc:sldMkLst>
        <pc:picChg chg="add mod">
          <ac:chgData name="Sriram Cummaragunta" userId="63de1487d0c23982" providerId="Windows Live" clId="Web-{BDD09AD7-2D9E-4136-A1F0-FDC0BA60F3C0}" dt="2022-05-03T06:42:25.092" v="11" actId="1076"/>
          <ac:picMkLst>
            <pc:docMk/>
            <pc:sldMk cId="1792383605" sldId="279"/>
            <ac:picMk id="3" creationId="{88AC3E11-7720-8EC5-3654-7D0134DE7A2E}"/>
          </ac:picMkLst>
        </pc:picChg>
        <pc:picChg chg="add mod">
          <ac:chgData name="Sriram Cummaragunta" userId="63de1487d0c23982" providerId="Windows Live" clId="Web-{BDD09AD7-2D9E-4136-A1F0-FDC0BA60F3C0}" dt="2022-05-03T06:42:23.029" v="10" actId="1076"/>
          <ac:picMkLst>
            <pc:docMk/>
            <pc:sldMk cId="1792383605" sldId="279"/>
            <ac:picMk id="5" creationId="{6F6B9A7D-AB81-48D2-2942-87CCED43098F}"/>
          </ac:picMkLst>
        </pc:picChg>
      </pc:sldChg>
      <pc:sldChg chg="addSp modSp">
        <pc:chgData name="Sriram Cummaragunta" userId="63de1487d0c23982" providerId="Windows Live" clId="Web-{BDD09AD7-2D9E-4136-A1F0-FDC0BA60F3C0}" dt="2022-05-03T06:51:37.680" v="2075" actId="14100"/>
        <pc:sldMkLst>
          <pc:docMk/>
          <pc:sldMk cId="2283548409" sldId="280"/>
        </pc:sldMkLst>
        <pc:picChg chg="add mod">
          <ac:chgData name="Sriram Cummaragunta" userId="63de1487d0c23982" providerId="Windows Live" clId="Web-{BDD09AD7-2D9E-4136-A1F0-FDC0BA60F3C0}" dt="2022-05-03T06:51:37.680" v="2075" actId="14100"/>
          <ac:picMkLst>
            <pc:docMk/>
            <pc:sldMk cId="2283548409" sldId="280"/>
            <ac:picMk id="3" creationId="{D1B09588-59F9-E07C-1EA3-7005138BA591}"/>
          </ac:picMkLst>
        </pc:picChg>
        <pc:picChg chg="add mod">
          <ac:chgData name="Sriram Cummaragunta" userId="63de1487d0c23982" providerId="Windows Live" clId="Web-{BDD09AD7-2D9E-4136-A1F0-FDC0BA60F3C0}" dt="2022-05-03T06:51:32.476" v="2074" actId="14100"/>
          <ac:picMkLst>
            <pc:docMk/>
            <pc:sldMk cId="2283548409" sldId="280"/>
            <ac:picMk id="5" creationId="{D2CC089D-5F1E-DDC7-B1FF-D366739DB334}"/>
          </ac:picMkLst>
        </pc:picChg>
      </pc:sldChg>
      <pc:sldChg chg="addSp modSp">
        <pc:chgData name="Sriram Cummaragunta" userId="63de1487d0c23982" providerId="Windows Live" clId="Web-{BDD09AD7-2D9E-4136-A1F0-FDC0BA60F3C0}" dt="2022-05-03T06:51:00.523" v="2066" actId="14100"/>
        <pc:sldMkLst>
          <pc:docMk/>
          <pc:sldMk cId="601598517" sldId="281"/>
        </pc:sldMkLst>
        <pc:picChg chg="add mod">
          <ac:chgData name="Sriram Cummaragunta" userId="63de1487d0c23982" providerId="Windows Live" clId="Web-{BDD09AD7-2D9E-4136-A1F0-FDC0BA60F3C0}" dt="2022-05-03T06:51:00.523" v="2066" actId="14100"/>
          <ac:picMkLst>
            <pc:docMk/>
            <pc:sldMk cId="601598517" sldId="281"/>
            <ac:picMk id="3" creationId="{8D996F34-A001-EB75-2DF7-9602D81B7030}"/>
          </ac:picMkLst>
        </pc:picChg>
        <pc:picChg chg="add mod">
          <ac:chgData name="Sriram Cummaragunta" userId="63de1487d0c23982" providerId="Windows Live" clId="Web-{BDD09AD7-2D9E-4136-A1F0-FDC0BA60F3C0}" dt="2022-05-03T06:50:58.101" v="2065" actId="14100"/>
          <ac:picMkLst>
            <pc:docMk/>
            <pc:sldMk cId="601598517" sldId="281"/>
            <ac:picMk id="5" creationId="{8DF2440C-E694-6F3B-283D-FDF9D97DA505}"/>
          </ac:picMkLst>
        </pc:picChg>
      </pc:sldChg>
      <pc:sldChg chg="addSp delSp modSp">
        <pc:chgData name="Sriram Cummaragunta" userId="63de1487d0c23982" providerId="Windows Live" clId="Web-{BDD09AD7-2D9E-4136-A1F0-FDC0BA60F3C0}" dt="2022-05-03T06:49:29.880" v="2053" actId="1076"/>
        <pc:sldMkLst>
          <pc:docMk/>
          <pc:sldMk cId="1114649567" sldId="282"/>
        </pc:sldMkLst>
        <pc:spChg chg="add mod">
          <ac:chgData name="Sriram Cummaragunta" userId="63de1487d0c23982" providerId="Windows Live" clId="Web-{BDD09AD7-2D9E-4136-A1F0-FDC0BA60F3C0}" dt="2022-05-03T06:43:00.686" v="14"/>
          <ac:spMkLst>
            <pc:docMk/>
            <pc:sldMk cId="1114649567" sldId="282"/>
            <ac:spMk id="7" creationId="{6B3497BD-AC8E-B170-AD98-2607B18E2C52}"/>
          </ac:spMkLst>
        </pc:spChg>
        <pc:graphicFrameChg chg="add del mod modGraphic">
          <ac:chgData name="Sriram Cummaragunta" userId="63de1487d0c23982" providerId="Windows Live" clId="Web-{BDD09AD7-2D9E-4136-A1F0-FDC0BA60F3C0}" dt="2022-05-03T06:43:46.827" v="1985"/>
          <ac:graphicFrameMkLst>
            <pc:docMk/>
            <pc:sldMk cId="1114649567" sldId="282"/>
            <ac:graphicFrameMk id="6" creationId="{B512D4F9-C141-B0F0-8DA9-4696928C0638}"/>
          </ac:graphicFrameMkLst>
        </pc:graphicFrameChg>
        <pc:picChg chg="add mod">
          <ac:chgData name="Sriram Cummaragunta" userId="63de1487d0c23982" providerId="Windows Live" clId="Web-{BDD09AD7-2D9E-4136-A1F0-FDC0BA60F3C0}" dt="2022-05-03T06:49:26.568" v="2052" actId="1076"/>
          <ac:picMkLst>
            <pc:docMk/>
            <pc:sldMk cId="1114649567" sldId="282"/>
            <ac:picMk id="3" creationId="{D49C2973-2A42-B201-722C-F4454CFE756D}"/>
          </ac:picMkLst>
        </pc:picChg>
        <pc:picChg chg="add mod">
          <ac:chgData name="Sriram Cummaragunta" userId="63de1487d0c23982" providerId="Windows Live" clId="Web-{BDD09AD7-2D9E-4136-A1F0-FDC0BA60F3C0}" dt="2022-05-03T06:49:29.880" v="2053" actId="1076"/>
          <ac:picMkLst>
            <pc:docMk/>
            <pc:sldMk cId="1114649567" sldId="282"/>
            <ac:picMk id="4" creationId="{86261618-19F3-55AB-3D2C-988912A4293E}"/>
          </ac:picMkLst>
        </pc:picChg>
      </pc:sldChg>
      <pc:sldChg chg="addSp delSp modSp add replId">
        <pc:chgData name="Sriram Cummaragunta" userId="63de1487d0c23982" providerId="Windows Live" clId="Web-{BDD09AD7-2D9E-4136-A1F0-FDC0BA60F3C0}" dt="2022-05-03T06:44:51.500" v="2004" actId="1076"/>
        <pc:sldMkLst>
          <pc:docMk/>
          <pc:sldMk cId="3694392384" sldId="283"/>
        </pc:sldMkLst>
        <pc:spChg chg="add mod">
          <ac:chgData name="Sriram Cummaragunta" userId="63de1487d0c23982" providerId="Windows Live" clId="Web-{BDD09AD7-2D9E-4136-A1F0-FDC0BA60F3C0}" dt="2022-05-03T06:44:51.500" v="2004" actId="1076"/>
          <ac:spMkLst>
            <pc:docMk/>
            <pc:sldMk cId="3694392384" sldId="283"/>
            <ac:spMk id="8" creationId="{DEA57C80-D019-C09D-10A8-2790BA95E14C}"/>
          </ac:spMkLst>
        </pc:spChg>
        <pc:graphicFrameChg chg="add mod">
          <ac:chgData name="Sriram Cummaragunta" userId="63de1487d0c23982" providerId="Windows Live" clId="Web-{BDD09AD7-2D9E-4136-A1F0-FDC0BA60F3C0}" dt="2022-05-03T06:44:51.454" v="2003" actId="1076"/>
          <ac:graphicFrameMkLst>
            <pc:docMk/>
            <pc:sldMk cId="3694392384" sldId="283"/>
            <ac:graphicFrameMk id="6" creationId="{A435C56A-CB3B-445E-B00A-242620ABE9F5}"/>
          </ac:graphicFrameMkLst>
        </pc:graphicFrameChg>
        <pc:picChg chg="del">
          <ac:chgData name="Sriram Cummaragunta" userId="63de1487d0c23982" providerId="Windows Live" clId="Web-{BDD09AD7-2D9E-4136-A1F0-FDC0BA60F3C0}" dt="2022-05-03T06:44:05.703" v="1991"/>
          <ac:picMkLst>
            <pc:docMk/>
            <pc:sldMk cId="3694392384" sldId="283"/>
            <ac:picMk id="3" creationId="{D49C2973-2A42-B201-722C-F4454CFE756D}"/>
          </ac:picMkLst>
        </pc:picChg>
        <pc:picChg chg="del">
          <ac:chgData name="Sriram Cummaragunta" userId="63de1487d0c23982" providerId="Windows Live" clId="Web-{BDD09AD7-2D9E-4136-A1F0-FDC0BA60F3C0}" dt="2022-05-03T06:44:05.078" v="1990"/>
          <ac:picMkLst>
            <pc:docMk/>
            <pc:sldMk cId="3694392384" sldId="283"/>
            <ac:picMk id="4" creationId="{86261618-19F3-55AB-3D2C-988912A4293E}"/>
          </ac:picMkLst>
        </pc:picChg>
      </pc:sldChg>
      <pc:sldChg chg="addSp delSp modSp add replId">
        <pc:chgData name="Sriram Cummaragunta" userId="63de1487d0c23982" providerId="Windows Live" clId="Web-{BDD09AD7-2D9E-4136-A1F0-FDC0BA60F3C0}" dt="2022-05-03T06:51:09.507" v="2067" actId="1076"/>
        <pc:sldMkLst>
          <pc:docMk/>
          <pc:sldMk cId="838285926" sldId="284"/>
        </pc:sldMkLst>
        <pc:spChg chg="add mod">
          <ac:chgData name="Sriram Cummaragunta" userId="63de1487d0c23982" providerId="Windows Live" clId="Web-{BDD09AD7-2D9E-4136-A1F0-FDC0BA60F3C0}" dt="2022-05-03T06:45:09.860" v="2007"/>
          <ac:spMkLst>
            <pc:docMk/>
            <pc:sldMk cId="838285926" sldId="284"/>
            <ac:spMk id="8" creationId="{CA1011A6-F2BA-971A-A055-53AC53A563FD}"/>
          </ac:spMkLst>
        </pc:spChg>
        <pc:graphicFrameChg chg="add mod">
          <ac:chgData name="Sriram Cummaragunta" userId="63de1487d0c23982" providerId="Windows Live" clId="Web-{BDD09AD7-2D9E-4136-A1F0-FDC0BA60F3C0}" dt="2022-05-03T06:51:09.507" v="2067" actId="1076"/>
          <ac:graphicFrameMkLst>
            <pc:docMk/>
            <pc:sldMk cId="838285926" sldId="284"/>
            <ac:graphicFrameMk id="7" creationId="{5AA38B73-E906-B286-9F75-54EA9FB0B6F9}"/>
          </ac:graphicFrameMkLst>
        </pc:graphicFrameChg>
        <pc:picChg chg="del">
          <ac:chgData name="Sriram Cummaragunta" userId="63de1487d0c23982" providerId="Windows Live" clId="Web-{BDD09AD7-2D9E-4136-A1F0-FDC0BA60F3C0}" dt="2022-05-03T06:44:14.312" v="1994"/>
          <ac:picMkLst>
            <pc:docMk/>
            <pc:sldMk cId="838285926" sldId="284"/>
            <ac:picMk id="3" creationId="{8D996F34-A001-EB75-2DF7-9602D81B7030}"/>
          </ac:picMkLst>
        </pc:picChg>
        <pc:picChg chg="del">
          <ac:chgData name="Sriram Cummaragunta" userId="63de1487d0c23982" providerId="Windows Live" clId="Web-{BDD09AD7-2D9E-4136-A1F0-FDC0BA60F3C0}" dt="2022-05-03T06:44:13.781" v="1993"/>
          <ac:picMkLst>
            <pc:docMk/>
            <pc:sldMk cId="838285926" sldId="284"/>
            <ac:picMk id="5" creationId="{8DF2440C-E694-6F3B-283D-FDF9D97DA505}"/>
          </ac:picMkLst>
        </pc:picChg>
      </pc:sldChg>
      <pc:sldChg chg="addSp delSp modSp add replId">
        <pc:chgData name="Sriram Cummaragunta" userId="63de1487d0c23982" providerId="Windows Live" clId="Web-{BDD09AD7-2D9E-4136-A1F0-FDC0BA60F3C0}" dt="2022-05-03T06:54:23.276" v="2112"/>
        <pc:sldMkLst>
          <pc:docMk/>
          <pc:sldMk cId="2491439002" sldId="285"/>
        </pc:sldMkLst>
        <pc:spChg chg="add mod">
          <ac:chgData name="Sriram Cummaragunta" userId="63de1487d0c23982" providerId="Windows Live" clId="Web-{BDD09AD7-2D9E-4136-A1F0-FDC0BA60F3C0}" dt="2022-05-03T06:45:26.845" v="2010"/>
          <ac:spMkLst>
            <pc:docMk/>
            <pc:sldMk cId="2491439002" sldId="285"/>
            <ac:spMk id="9" creationId="{179D12C9-8D55-FAAE-AB1F-42F621549392}"/>
          </ac:spMkLst>
        </pc:spChg>
        <pc:graphicFrameChg chg="add mod modGraphic">
          <ac:chgData name="Sriram Cummaragunta" userId="63de1487d0c23982" providerId="Windows Live" clId="Web-{BDD09AD7-2D9E-4136-A1F0-FDC0BA60F3C0}" dt="2022-05-03T06:54:23.276" v="2112"/>
          <ac:graphicFrameMkLst>
            <pc:docMk/>
            <pc:sldMk cId="2491439002" sldId="285"/>
            <ac:graphicFrameMk id="7" creationId="{45609D80-F233-28E5-BD0E-B45F3785D761}"/>
          </ac:graphicFrameMkLst>
        </pc:graphicFrameChg>
        <pc:picChg chg="del">
          <ac:chgData name="Sriram Cummaragunta" userId="63de1487d0c23982" providerId="Windows Live" clId="Web-{BDD09AD7-2D9E-4136-A1F0-FDC0BA60F3C0}" dt="2022-05-03T06:44:26.109" v="1997"/>
          <ac:picMkLst>
            <pc:docMk/>
            <pc:sldMk cId="2491439002" sldId="285"/>
            <ac:picMk id="3" creationId="{D1B09588-59F9-E07C-1EA3-7005138BA591}"/>
          </ac:picMkLst>
        </pc:picChg>
        <pc:picChg chg="del">
          <ac:chgData name="Sriram Cummaragunta" userId="63de1487d0c23982" providerId="Windows Live" clId="Web-{BDD09AD7-2D9E-4136-A1F0-FDC0BA60F3C0}" dt="2022-05-03T06:44:25.531" v="1996"/>
          <ac:picMkLst>
            <pc:docMk/>
            <pc:sldMk cId="2491439002" sldId="285"/>
            <ac:picMk id="5" creationId="{D2CC089D-5F1E-DDC7-B1FF-D366739DB334}"/>
          </ac:picMkLst>
        </pc:picChg>
      </pc:sldChg>
      <pc:sldChg chg="addSp delSp modSp add replId">
        <pc:chgData name="Sriram Cummaragunta" userId="63de1487d0c23982" providerId="Windows Live" clId="Web-{BDD09AD7-2D9E-4136-A1F0-FDC0BA60F3C0}" dt="2022-05-03T06:54:41.230" v="2114"/>
        <pc:sldMkLst>
          <pc:docMk/>
          <pc:sldMk cId="750579351" sldId="286"/>
        </pc:sldMkLst>
        <pc:spChg chg="add mod">
          <ac:chgData name="Sriram Cummaragunta" userId="63de1487d0c23982" providerId="Windows Live" clId="Web-{BDD09AD7-2D9E-4136-A1F0-FDC0BA60F3C0}" dt="2022-05-03T06:45:41.501" v="2013"/>
          <ac:spMkLst>
            <pc:docMk/>
            <pc:sldMk cId="750579351" sldId="286"/>
            <ac:spMk id="8" creationId="{A833DF8D-B549-31FB-1030-6D4B6D353846}"/>
          </ac:spMkLst>
        </pc:spChg>
        <pc:graphicFrameChg chg="add mod modGraphic">
          <ac:chgData name="Sriram Cummaragunta" userId="63de1487d0c23982" providerId="Windows Live" clId="Web-{BDD09AD7-2D9E-4136-A1F0-FDC0BA60F3C0}" dt="2022-05-03T06:54:41.230" v="2114"/>
          <ac:graphicFrameMkLst>
            <pc:docMk/>
            <pc:sldMk cId="750579351" sldId="286"/>
            <ac:graphicFrameMk id="7" creationId="{B771992C-870C-C86F-2921-078C28AA125F}"/>
          </ac:graphicFrameMkLst>
        </pc:graphicFrameChg>
        <pc:picChg chg="del">
          <ac:chgData name="Sriram Cummaragunta" userId="63de1487d0c23982" providerId="Windows Live" clId="Web-{BDD09AD7-2D9E-4136-A1F0-FDC0BA60F3C0}" dt="2022-05-03T06:44:37.563" v="1999"/>
          <ac:picMkLst>
            <pc:docMk/>
            <pc:sldMk cId="750579351" sldId="286"/>
            <ac:picMk id="3" creationId="{88AC3E11-7720-8EC5-3654-7D0134DE7A2E}"/>
          </ac:picMkLst>
        </pc:picChg>
        <pc:picChg chg="del">
          <ac:chgData name="Sriram Cummaragunta" userId="63de1487d0c23982" providerId="Windows Live" clId="Web-{BDD09AD7-2D9E-4136-A1F0-FDC0BA60F3C0}" dt="2022-05-03T06:44:37.203" v="1998"/>
          <ac:picMkLst>
            <pc:docMk/>
            <pc:sldMk cId="750579351" sldId="286"/>
            <ac:picMk id="5" creationId="{6F6B9A7D-AB81-48D2-2942-87CCED43098F}"/>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GB" smtClean="0"/>
              <a:t>23/02/2023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23/02/2023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23/02/2023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23/02/2023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23/02/2023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846CE7D5-CF57-46EF-B807-FDD0502418D4}" type="datetimeFigureOut">
              <a:rPr lang="en-GB" smtClean="0"/>
              <a:t>23/02/2023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846CE7D5-CF57-46EF-B807-FDD0502418D4}" type="datetimeFigureOut">
              <a:rPr lang="en-GB" smtClean="0"/>
              <a:t>23/02/2023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GB" smtClean="0"/>
              <a:t>23/02/2023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23/02/2023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23/02/2023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23/02/2023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GB" smtClean="0"/>
              <a:t>23/02/2023</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bitbucket.org/mimyk/endoscopic_quality_assessment/src/master/sixclass_cogan_InceptionV4/"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bitbucket.org/mimyk/endoscopic_quality_assessment/src/master/sixclass_cogan_InceptionV4/"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1drv.ms/b/s!ArUC1J817syrgb--Wk-rw0fbq6zNtB4?e=2Pj8mz"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bitbucket.org/mimyk/endoscopic_quality_assessment/src/master/sixclass_cogan_InceptionV4/"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onedrive.live.com/?cid=ABCCEE359FD402B5&amp;id=ABCCEE359FD402B5%21236663&amp;parId=ABCCEE359FD402B5%21234981&amp;o=OneUp"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a:cs typeface="Calibri Light"/>
              </a:rPr>
              <a:t>Anatomy Detection using Inceptionv4 (Cogan 2019)</a:t>
            </a:r>
            <a:endParaRPr lang="en-GB"/>
          </a:p>
        </p:txBody>
      </p:sp>
      <p:sp>
        <p:nvSpPr>
          <p:cNvPr id="3" name="Subtitle 2"/>
          <p:cNvSpPr>
            <a:spLocks noGrp="1"/>
          </p:cNvSpPr>
          <p:nvPr>
            <p:ph type="subTitle" idx="1"/>
          </p:nvPr>
        </p:nvSpPr>
        <p:spPr/>
        <p:txBody>
          <a:bodyPr vert="horz" lIns="91440" tIns="45720" rIns="91440" bIns="45720" rtlCol="0" anchor="t">
            <a:normAutofit/>
          </a:bodyPr>
          <a:lstStyle/>
          <a:p>
            <a:r>
              <a:rPr lang="en-GB">
                <a:cs typeface="Calibri"/>
              </a:rPr>
              <a:t>Sriram N C</a:t>
            </a:r>
          </a:p>
          <a:p>
            <a:r>
              <a:rPr lang="en-GB">
                <a:cs typeface="Calibri"/>
              </a:rPr>
              <a:t>26th April 2022</a:t>
            </a:r>
          </a:p>
        </p:txBody>
      </p:sp>
      <p:sp>
        <p:nvSpPr>
          <p:cNvPr id="4" name="TextBox 3">
            <a:extLst>
              <a:ext uri="{FF2B5EF4-FFF2-40B4-BE49-F238E27FC236}">
                <a16:creationId xmlns:a16="http://schemas.microsoft.com/office/drawing/2014/main" id="{48B7FE27-F582-F133-92DA-9CBBDD4F2773}"/>
              </a:ext>
            </a:extLst>
          </p:cNvPr>
          <p:cNvSpPr txBox="1"/>
          <p:nvPr/>
        </p:nvSpPr>
        <p:spPr>
          <a:xfrm>
            <a:off x="394447" y="6212541"/>
            <a:ext cx="11089340" cy="8679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90000"/>
              </a:lnSpc>
              <a:spcBef>
                <a:spcPts val="1000"/>
              </a:spcBef>
            </a:pPr>
            <a:r>
              <a:rPr lang="en-GB" dirty="0">
                <a:ea typeface="+mn-lt"/>
                <a:cs typeface="+mn-lt"/>
              </a:rPr>
              <a:t>The code used in this review can be found </a:t>
            </a:r>
            <a:r>
              <a:rPr lang="en-GB" dirty="0">
                <a:ea typeface="+mn-lt"/>
                <a:cs typeface="+mn-lt"/>
                <a:hlinkClick r:id="rId2"/>
              </a:rPr>
              <a:t>here</a:t>
            </a:r>
            <a:r>
              <a:rPr lang="en-GB" dirty="0">
                <a:ea typeface="+mn-lt"/>
                <a:cs typeface="+mn-lt"/>
              </a:rPr>
              <a:t>. Note- In the code, the MAPGI technique is referred to as "</a:t>
            </a:r>
            <a:r>
              <a:rPr lang="en-GB" dirty="0" err="1">
                <a:ea typeface="+mn-lt"/>
                <a:cs typeface="+mn-lt"/>
              </a:rPr>
              <a:t>custom_preprocess</a:t>
            </a:r>
            <a:r>
              <a:rPr lang="en-GB" dirty="0">
                <a:ea typeface="+mn-lt"/>
                <a:cs typeface="+mn-lt"/>
              </a:rPr>
              <a:t>" for the function and the module.</a:t>
            </a:r>
            <a:endParaRPr lang="en-US" dirty="0">
              <a:ea typeface="+mn-lt"/>
              <a:cs typeface="+mn-lt"/>
            </a:endParaRPr>
          </a:p>
          <a:p>
            <a:pPr algn="l"/>
            <a:endParaRPr lang="en-US">
              <a:cs typeface="Calibri"/>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E9887-2760-1AF9-81A9-3DF363EA4956}"/>
              </a:ext>
            </a:extLst>
          </p:cNvPr>
          <p:cNvSpPr>
            <a:spLocks noGrp="1"/>
          </p:cNvSpPr>
          <p:nvPr>
            <p:ph type="title"/>
          </p:nvPr>
        </p:nvSpPr>
        <p:spPr>
          <a:xfrm>
            <a:off x="694038" y="4720"/>
            <a:ext cx="10515600" cy="612410"/>
          </a:xfrm>
        </p:spPr>
        <p:txBody>
          <a:bodyPr>
            <a:normAutofit fontScale="90000"/>
          </a:bodyPr>
          <a:lstStyle/>
          <a:p>
            <a:r>
              <a:rPr lang="en-GB">
                <a:cs typeface="Calibri Light"/>
              </a:rPr>
              <a:t>MAPGI (steps)</a:t>
            </a:r>
            <a:endParaRPr lang="en-US"/>
          </a:p>
        </p:txBody>
      </p:sp>
      <p:sp>
        <p:nvSpPr>
          <p:cNvPr id="3" name="Content Placeholder 2">
            <a:extLst>
              <a:ext uri="{FF2B5EF4-FFF2-40B4-BE49-F238E27FC236}">
                <a16:creationId xmlns:a16="http://schemas.microsoft.com/office/drawing/2014/main" id="{1C610643-F072-2043-CDF4-8C4D0058EE25}"/>
              </a:ext>
            </a:extLst>
          </p:cNvPr>
          <p:cNvSpPr>
            <a:spLocks noGrp="1"/>
          </p:cNvSpPr>
          <p:nvPr>
            <p:ph idx="1"/>
          </p:nvPr>
        </p:nvSpPr>
        <p:spPr>
          <a:xfrm>
            <a:off x="313038" y="688437"/>
            <a:ext cx="11617409" cy="6013688"/>
          </a:xfrm>
        </p:spPr>
        <p:txBody>
          <a:bodyPr vert="horz" lIns="91440" tIns="45720" rIns="91440" bIns="45720" rtlCol="0" anchor="t">
            <a:normAutofit/>
          </a:bodyPr>
          <a:lstStyle/>
          <a:p>
            <a:pPr marL="0" indent="0" algn="just">
              <a:lnSpc>
                <a:spcPct val="150000"/>
              </a:lnSpc>
              <a:buNone/>
            </a:pPr>
            <a:r>
              <a:rPr lang="en-GB" sz="2000" b="1">
                <a:cs typeface="Calibri"/>
              </a:rPr>
              <a:t>1. Edge Removal-</a:t>
            </a:r>
            <a:r>
              <a:rPr lang="en-GB" sz="2000">
                <a:cs typeface="Calibri"/>
              </a:rPr>
              <a:t> Before this step, </a:t>
            </a:r>
            <a:r>
              <a:rPr lang="en-GB" sz="2000" b="1">
                <a:cs typeface="Calibri"/>
              </a:rPr>
              <a:t>convert the image to YUV </a:t>
            </a:r>
            <a:r>
              <a:rPr lang="en-GB" sz="2000" b="1" err="1">
                <a:cs typeface="Calibri"/>
              </a:rPr>
              <a:t>color</a:t>
            </a:r>
            <a:r>
              <a:rPr lang="en-GB" sz="2000" b="1">
                <a:cs typeface="Calibri"/>
              </a:rPr>
              <a:t> space</a:t>
            </a:r>
            <a:r>
              <a:rPr lang="en-GB" sz="2000">
                <a:cs typeface="Calibri"/>
              </a:rPr>
              <a:t>, where the Y component solely encodes image luminance (unlike RGB). </a:t>
            </a:r>
            <a:r>
              <a:rPr lang="en-GB" sz="2000">
                <a:ea typeface="+mn-lt"/>
                <a:cs typeface="+mn-lt"/>
              </a:rPr>
              <a:t>Medical images commonly have undesirable and distracting edge artifacts/notations that are like black borders, white streaks caused by scanning instruments, and annotations. Any row or column where more than a predefined ratio of pixels are black (</a:t>
            </a:r>
            <a:r>
              <a:rPr lang="en-GB" sz="2000" err="1">
                <a:ea typeface="+mn-lt"/>
                <a:cs typeface="+mn-lt"/>
              </a:rPr>
              <a:t>i.e</a:t>
            </a:r>
            <a:r>
              <a:rPr lang="en-GB" sz="2000">
                <a:ea typeface="+mn-lt"/>
                <a:cs typeface="+mn-lt"/>
              </a:rPr>
              <a:t>, below the threshold value) are removed.</a:t>
            </a:r>
            <a:endParaRPr lang="en-GB" sz="2000">
              <a:cs typeface="Calibri"/>
            </a:endParaRPr>
          </a:p>
          <a:p>
            <a:pPr marL="0" indent="0" algn="just">
              <a:lnSpc>
                <a:spcPct val="150000"/>
              </a:lnSpc>
              <a:buNone/>
            </a:pPr>
            <a:r>
              <a:rPr lang="en-GB" sz="2000" b="1">
                <a:cs typeface="Calibri" panose="020F0502020204030204"/>
              </a:rPr>
              <a:t>2. Contrast Enhancement</a:t>
            </a:r>
            <a:r>
              <a:rPr lang="en-GB" sz="2000">
                <a:cs typeface="Calibri" panose="020F0502020204030204"/>
              </a:rPr>
              <a:t>- Consists of 2 key tools- </a:t>
            </a:r>
            <a:r>
              <a:rPr lang="en-GB" sz="2000">
                <a:ea typeface="+mn-lt"/>
                <a:cs typeface="+mn-lt"/>
              </a:rPr>
              <a:t>Contrast-Limited Adaptive Histogram Equalization (CLAHE), and Mean-Approximated Gamma Value Adjustment (MAGVA).</a:t>
            </a:r>
            <a:r>
              <a:rPr lang="en-GB" sz="2000">
                <a:cs typeface="Calibri" panose="020F0502020204030204"/>
              </a:rPr>
              <a:t> In the paper, </a:t>
            </a:r>
            <a:r>
              <a:rPr lang="en-GB" sz="2000" b="1">
                <a:cs typeface="Calibri" panose="020F0502020204030204"/>
              </a:rPr>
              <a:t>MAGVA was used</a:t>
            </a:r>
            <a:r>
              <a:rPr lang="en-GB" sz="2000">
                <a:cs typeface="Calibri" panose="020F0502020204030204"/>
              </a:rPr>
              <a:t> </a:t>
            </a:r>
            <a:r>
              <a:rPr lang="en-GB" sz="2000">
                <a:ea typeface="+mn-lt"/>
                <a:cs typeface="+mn-lt"/>
              </a:rPr>
              <a:t>to create uniformity in image brightness and contrast across the dataset, setting the pixel mean value of each image to 90 ± 1. MAGVA enhances contrast across an entire image in a way that depends only on pixel value and not pixel location.</a:t>
            </a:r>
            <a:endParaRPr lang="en-GB" sz="2000">
              <a:cs typeface="Calibri" panose="020F0502020204030204"/>
            </a:endParaRPr>
          </a:p>
        </p:txBody>
      </p:sp>
      <p:pic>
        <p:nvPicPr>
          <p:cNvPr id="4" name="Picture 4" descr="Text&#10;&#10;Description automatically generated">
            <a:extLst>
              <a:ext uri="{FF2B5EF4-FFF2-40B4-BE49-F238E27FC236}">
                <a16:creationId xmlns:a16="http://schemas.microsoft.com/office/drawing/2014/main" id="{CAAC01F4-B3B9-A91D-9255-9D081D49E242}"/>
              </a:ext>
            </a:extLst>
          </p:cNvPr>
          <p:cNvPicPr>
            <a:picLocks noChangeAspect="1"/>
          </p:cNvPicPr>
          <p:nvPr/>
        </p:nvPicPr>
        <p:blipFill rotWithShape="1">
          <a:blip r:embed="rId2"/>
          <a:srcRect l="29938" t="59454" r="47950" b="30383"/>
          <a:stretch/>
        </p:blipFill>
        <p:spPr>
          <a:xfrm>
            <a:off x="4021015" y="5324477"/>
            <a:ext cx="5314523" cy="1377906"/>
          </a:xfrm>
          <a:prstGeom prst="rect">
            <a:avLst/>
          </a:prstGeom>
        </p:spPr>
      </p:pic>
    </p:spTree>
    <p:extLst>
      <p:ext uri="{BB962C8B-B14F-4D97-AF65-F5344CB8AC3E}">
        <p14:creationId xmlns:p14="http://schemas.microsoft.com/office/powerpoint/2010/main" val="810905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E9887-2760-1AF9-81A9-3DF363EA4956}"/>
              </a:ext>
            </a:extLst>
          </p:cNvPr>
          <p:cNvSpPr>
            <a:spLocks noGrp="1"/>
          </p:cNvSpPr>
          <p:nvPr>
            <p:ph type="title"/>
          </p:nvPr>
        </p:nvSpPr>
        <p:spPr>
          <a:xfrm>
            <a:off x="694038" y="151258"/>
            <a:ext cx="10515600" cy="290025"/>
          </a:xfrm>
        </p:spPr>
        <p:txBody>
          <a:bodyPr>
            <a:normAutofit fontScale="90000"/>
          </a:bodyPr>
          <a:lstStyle/>
          <a:p>
            <a:r>
              <a:rPr lang="en-GB">
                <a:cs typeface="Calibri Light"/>
              </a:rPr>
              <a:t>MAPGI (steps)</a:t>
            </a:r>
            <a:endParaRPr lang="en-US"/>
          </a:p>
        </p:txBody>
      </p:sp>
      <p:sp>
        <p:nvSpPr>
          <p:cNvPr id="3" name="Content Placeholder 2">
            <a:extLst>
              <a:ext uri="{FF2B5EF4-FFF2-40B4-BE49-F238E27FC236}">
                <a16:creationId xmlns:a16="http://schemas.microsoft.com/office/drawing/2014/main" id="{1C610643-F072-2043-CDF4-8C4D0058EE25}"/>
              </a:ext>
            </a:extLst>
          </p:cNvPr>
          <p:cNvSpPr>
            <a:spLocks noGrp="1"/>
          </p:cNvSpPr>
          <p:nvPr>
            <p:ph idx="1"/>
          </p:nvPr>
        </p:nvSpPr>
        <p:spPr>
          <a:xfrm>
            <a:off x="313038" y="707975"/>
            <a:ext cx="11617409" cy="5994150"/>
          </a:xfrm>
        </p:spPr>
        <p:txBody>
          <a:bodyPr vert="horz" lIns="91440" tIns="45720" rIns="91440" bIns="45720" rtlCol="0" anchor="t">
            <a:noAutofit/>
          </a:bodyPr>
          <a:lstStyle/>
          <a:p>
            <a:pPr marL="0" indent="0" algn="just">
              <a:lnSpc>
                <a:spcPct val="160000"/>
              </a:lnSpc>
              <a:buNone/>
            </a:pPr>
            <a:r>
              <a:rPr lang="en-GB" sz="1800" b="1">
                <a:ea typeface="+mn-lt"/>
                <a:cs typeface="+mn-lt"/>
              </a:rPr>
              <a:t>3. Filtering</a:t>
            </a:r>
            <a:r>
              <a:rPr lang="en-GB" sz="1800">
                <a:ea typeface="+mn-lt"/>
                <a:cs typeface="+mn-lt"/>
              </a:rPr>
              <a:t>- Apply to only the Y component of a YUV image. To reduce out-of-band noise, apply a low-pass filter ([[0.1, 0.1, 0.1],[0.1, 1, 0.1],[0.1, 0.1, 0.1]])/1.8 across the entire image. Butterworth, Gaussian, and other 2D ﬁlter types may also be used.</a:t>
            </a:r>
            <a:endParaRPr lang="en-US" sz="1800">
              <a:cs typeface="Calibri"/>
            </a:endParaRPr>
          </a:p>
          <a:p>
            <a:pPr marL="0" indent="0" algn="just">
              <a:lnSpc>
                <a:spcPct val="160000"/>
              </a:lnSpc>
              <a:buNone/>
            </a:pPr>
            <a:r>
              <a:rPr lang="en-GB" sz="1800" b="1">
                <a:cs typeface="Calibri"/>
              </a:rPr>
              <a:t>4. </a:t>
            </a:r>
            <a:r>
              <a:rPr lang="en-GB" sz="1800" b="1" err="1">
                <a:cs typeface="Calibri"/>
              </a:rPr>
              <a:t>Color</a:t>
            </a:r>
            <a:r>
              <a:rPr lang="en-GB" sz="1800" b="1">
                <a:cs typeface="Calibri"/>
              </a:rPr>
              <a:t> Mapping-</a:t>
            </a:r>
            <a:r>
              <a:rPr lang="en-GB" sz="1800">
                <a:cs typeface="Calibri"/>
              </a:rPr>
              <a:t> This is</a:t>
            </a:r>
            <a:r>
              <a:rPr lang="en-GB" sz="1800">
                <a:ea typeface="+mn-lt"/>
                <a:cs typeface="+mn-lt"/>
              </a:rPr>
              <a:t> useful for enhancing potential greyscale images. A 12-bit greyscale to 24-bit RGB conversion may be convenient prior to feeding images into a pre-trained convolutional neural network. In the case of the Kvasir dataset, </a:t>
            </a:r>
            <a:r>
              <a:rPr lang="en-GB" sz="1800" b="1">
                <a:ea typeface="+mn-lt"/>
                <a:cs typeface="+mn-lt"/>
              </a:rPr>
              <a:t>no </a:t>
            </a:r>
            <a:r>
              <a:rPr lang="en-GB" sz="1800" b="1" err="1">
                <a:ea typeface="+mn-lt"/>
                <a:cs typeface="+mn-lt"/>
              </a:rPr>
              <a:t>color</a:t>
            </a:r>
            <a:r>
              <a:rPr lang="en-GB" sz="1800" b="1">
                <a:ea typeface="+mn-lt"/>
                <a:cs typeface="+mn-lt"/>
              </a:rPr>
              <a:t> mapping was applied</a:t>
            </a:r>
            <a:r>
              <a:rPr lang="en-GB" sz="1800">
                <a:ea typeface="+mn-lt"/>
                <a:cs typeface="+mn-lt"/>
              </a:rPr>
              <a:t> since all of the Kvasir images were already 24-bit </a:t>
            </a:r>
            <a:r>
              <a:rPr lang="en-GB" sz="1800" err="1">
                <a:ea typeface="+mn-lt"/>
                <a:cs typeface="+mn-lt"/>
              </a:rPr>
              <a:t>color</a:t>
            </a:r>
            <a:r>
              <a:rPr lang="en-GB" sz="1800">
                <a:ea typeface="+mn-lt"/>
                <a:cs typeface="+mn-lt"/>
              </a:rPr>
              <a:t> images. After this step, the image is</a:t>
            </a:r>
            <a:r>
              <a:rPr lang="en-GB" sz="1800" b="1">
                <a:ea typeface="+mn-lt"/>
                <a:cs typeface="+mn-lt"/>
              </a:rPr>
              <a:t> converted back into the RGB space.</a:t>
            </a:r>
          </a:p>
          <a:p>
            <a:pPr marL="0" indent="0" algn="just">
              <a:lnSpc>
                <a:spcPct val="160000"/>
              </a:lnSpc>
              <a:buNone/>
            </a:pPr>
            <a:r>
              <a:rPr lang="en-GB" sz="1800" b="1">
                <a:cs typeface="Calibri" panose="020F0502020204030204"/>
              </a:rPr>
              <a:t>5. Scaling</a:t>
            </a:r>
            <a:r>
              <a:rPr lang="en-GB" sz="1800">
                <a:cs typeface="Calibri" panose="020F0502020204030204"/>
              </a:rPr>
              <a:t>- </a:t>
            </a:r>
            <a:r>
              <a:rPr lang="en-GB" sz="1800">
                <a:ea typeface="+mn-lt"/>
                <a:cs typeface="+mn-lt"/>
              </a:rPr>
              <a:t>MAPGI scaling utilizes bilinear interpolation. Bilinear interpolation is a relatively straightforward technique for two dimensional interpolation whereby linear interpolation is executed along each axis. Interpolation is ﬁrst performed along one axis, and then interpolation is performed along the remaining axis by use of the values produced via interpolation along the ﬁrst axis. For the Kvasir images, resizing was necessary because Inception-v4 expects 299 × 299 images. </a:t>
            </a:r>
            <a:endParaRPr lang="en-GB" sz="1800">
              <a:cs typeface="Calibri" panose="020F0502020204030204"/>
            </a:endParaRPr>
          </a:p>
        </p:txBody>
      </p:sp>
    </p:spTree>
    <p:extLst>
      <p:ext uri="{BB962C8B-B14F-4D97-AF65-F5344CB8AC3E}">
        <p14:creationId xmlns:p14="http://schemas.microsoft.com/office/powerpoint/2010/main" val="2248886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E9887-2760-1AF9-81A9-3DF363EA4956}"/>
              </a:ext>
            </a:extLst>
          </p:cNvPr>
          <p:cNvSpPr>
            <a:spLocks noGrp="1"/>
          </p:cNvSpPr>
          <p:nvPr>
            <p:ph type="title"/>
          </p:nvPr>
        </p:nvSpPr>
        <p:spPr>
          <a:xfrm>
            <a:off x="694038" y="151258"/>
            <a:ext cx="10515600" cy="290025"/>
          </a:xfrm>
        </p:spPr>
        <p:txBody>
          <a:bodyPr>
            <a:normAutofit fontScale="90000"/>
          </a:bodyPr>
          <a:lstStyle/>
          <a:p>
            <a:r>
              <a:rPr lang="en-GB">
                <a:cs typeface="Calibri Light"/>
              </a:rPr>
              <a:t>MAPGI (steps)</a:t>
            </a:r>
            <a:endParaRPr lang="en-US"/>
          </a:p>
        </p:txBody>
      </p:sp>
      <p:sp>
        <p:nvSpPr>
          <p:cNvPr id="3" name="Content Placeholder 2">
            <a:extLst>
              <a:ext uri="{FF2B5EF4-FFF2-40B4-BE49-F238E27FC236}">
                <a16:creationId xmlns:a16="http://schemas.microsoft.com/office/drawing/2014/main" id="{1C610643-F072-2043-CDF4-8C4D0058EE25}"/>
              </a:ext>
            </a:extLst>
          </p:cNvPr>
          <p:cNvSpPr>
            <a:spLocks noGrp="1"/>
          </p:cNvSpPr>
          <p:nvPr>
            <p:ph idx="1"/>
          </p:nvPr>
        </p:nvSpPr>
        <p:spPr>
          <a:xfrm>
            <a:off x="313038" y="707975"/>
            <a:ext cx="11617409" cy="5994150"/>
          </a:xfrm>
        </p:spPr>
        <p:txBody>
          <a:bodyPr vert="horz" lIns="91440" tIns="45720" rIns="91440" bIns="45720" rtlCol="0" anchor="t">
            <a:noAutofit/>
          </a:bodyPr>
          <a:lstStyle/>
          <a:p>
            <a:pPr marL="0" indent="0" algn="just">
              <a:lnSpc>
                <a:spcPct val="100000"/>
              </a:lnSpc>
              <a:buNone/>
            </a:pPr>
            <a:r>
              <a:rPr lang="en-GB" sz="1800">
                <a:ea typeface="+mn-lt"/>
                <a:cs typeface="+mn-lt"/>
              </a:rPr>
              <a:t>6. Following MAPGI, </a:t>
            </a:r>
            <a:r>
              <a:rPr lang="en-GB" sz="1800" b="1">
                <a:ea typeface="+mn-lt"/>
                <a:cs typeface="+mn-lt"/>
              </a:rPr>
              <a:t>dataset augmentation</a:t>
            </a:r>
            <a:r>
              <a:rPr lang="en-GB" sz="1800">
                <a:ea typeface="+mn-lt"/>
                <a:cs typeface="+mn-lt"/>
              </a:rPr>
              <a:t> was performed to address the small number of samples available for training the network and reduce overﬁtting. This was done by randomly mirroring images along both the horizontal and vertical axes. In eﬀect, this helps the network learn what anatomical structures look like when viewed from different perspectives. The code for the augmentation is shown below:</a:t>
            </a:r>
            <a:endParaRPr lang="en-US"/>
          </a:p>
          <a:p>
            <a:pPr algn="just">
              <a:lnSpc>
                <a:spcPct val="100000"/>
              </a:lnSpc>
              <a:buNone/>
            </a:pPr>
            <a:r>
              <a:rPr lang="en-GB" sz="1800" err="1">
                <a:ea typeface="+mn-lt"/>
                <a:cs typeface="+mn-lt"/>
              </a:rPr>
              <a:t>datagen</a:t>
            </a:r>
            <a:r>
              <a:rPr lang="en-GB" sz="1800">
                <a:ea typeface="+mn-lt"/>
                <a:cs typeface="+mn-lt"/>
              </a:rPr>
              <a:t>=</a:t>
            </a:r>
            <a:r>
              <a:rPr lang="en-GB" sz="1800" err="1">
                <a:ea typeface="+mn-lt"/>
                <a:cs typeface="+mn-lt"/>
              </a:rPr>
              <a:t>ImageDataGenerator</a:t>
            </a:r>
            <a:r>
              <a:rPr lang="en-GB" sz="1800">
                <a:ea typeface="+mn-lt"/>
                <a:cs typeface="+mn-lt"/>
              </a:rPr>
              <a:t>(</a:t>
            </a:r>
            <a:endParaRPr lang="en-GB" sz="1800">
              <a:cs typeface="Calibri"/>
            </a:endParaRPr>
          </a:p>
          <a:p>
            <a:pPr algn="just">
              <a:lnSpc>
                <a:spcPct val="100000"/>
              </a:lnSpc>
              <a:buNone/>
            </a:pPr>
            <a:r>
              <a:rPr lang="en-GB" sz="1800">
                <a:ea typeface="+mn-lt"/>
                <a:cs typeface="+mn-lt"/>
              </a:rPr>
              <a:t>rescale=1/255,</a:t>
            </a:r>
            <a:endParaRPr lang="en-GB" sz="1800">
              <a:cs typeface="Calibri"/>
            </a:endParaRPr>
          </a:p>
          <a:p>
            <a:pPr algn="just">
              <a:lnSpc>
                <a:spcPct val="100000"/>
              </a:lnSpc>
              <a:buNone/>
            </a:pPr>
            <a:r>
              <a:rPr lang="en-GB" sz="1800" err="1">
                <a:ea typeface="+mn-lt"/>
                <a:cs typeface="+mn-lt"/>
              </a:rPr>
              <a:t>rotation_range</a:t>
            </a:r>
            <a:r>
              <a:rPr lang="en-GB" sz="1800">
                <a:ea typeface="+mn-lt"/>
                <a:cs typeface="+mn-lt"/>
              </a:rPr>
              <a:t>=40,</a:t>
            </a:r>
            <a:endParaRPr lang="en-GB" sz="1800">
              <a:cs typeface="Calibri"/>
            </a:endParaRPr>
          </a:p>
          <a:p>
            <a:pPr algn="just">
              <a:lnSpc>
                <a:spcPct val="100000"/>
              </a:lnSpc>
              <a:buNone/>
            </a:pPr>
            <a:r>
              <a:rPr lang="en-GB" sz="1800" err="1">
                <a:ea typeface="+mn-lt"/>
                <a:cs typeface="+mn-lt"/>
              </a:rPr>
              <a:t>width_shift_range</a:t>
            </a:r>
            <a:r>
              <a:rPr lang="en-GB" sz="1800">
                <a:ea typeface="+mn-lt"/>
                <a:cs typeface="+mn-lt"/>
              </a:rPr>
              <a:t>=0.1,</a:t>
            </a:r>
            <a:endParaRPr lang="en-GB" sz="1800">
              <a:cs typeface="Calibri"/>
            </a:endParaRPr>
          </a:p>
          <a:p>
            <a:pPr algn="just">
              <a:lnSpc>
                <a:spcPct val="100000"/>
              </a:lnSpc>
              <a:buNone/>
            </a:pPr>
            <a:r>
              <a:rPr lang="en-GB" sz="1800" err="1">
                <a:ea typeface="+mn-lt"/>
                <a:cs typeface="+mn-lt"/>
              </a:rPr>
              <a:t>height_shift_range</a:t>
            </a:r>
            <a:r>
              <a:rPr lang="en-GB" sz="1800">
                <a:ea typeface="+mn-lt"/>
                <a:cs typeface="+mn-lt"/>
              </a:rPr>
              <a:t>=0.1,</a:t>
            </a:r>
            <a:endParaRPr lang="en-GB" sz="1800">
              <a:cs typeface="Calibri"/>
            </a:endParaRPr>
          </a:p>
          <a:p>
            <a:pPr algn="just">
              <a:lnSpc>
                <a:spcPct val="100000"/>
              </a:lnSpc>
              <a:buNone/>
            </a:pPr>
            <a:r>
              <a:rPr lang="en-GB" sz="1800" err="1">
                <a:ea typeface="+mn-lt"/>
                <a:cs typeface="+mn-lt"/>
              </a:rPr>
              <a:t>shear_range</a:t>
            </a:r>
            <a:r>
              <a:rPr lang="en-GB" sz="1800">
                <a:ea typeface="+mn-lt"/>
                <a:cs typeface="+mn-lt"/>
              </a:rPr>
              <a:t>=0.1,</a:t>
            </a:r>
            <a:endParaRPr lang="en-GB" sz="1800">
              <a:cs typeface="Calibri"/>
            </a:endParaRPr>
          </a:p>
          <a:p>
            <a:pPr algn="just">
              <a:lnSpc>
                <a:spcPct val="100000"/>
              </a:lnSpc>
              <a:buNone/>
            </a:pPr>
            <a:r>
              <a:rPr lang="en-GB" sz="1800" err="1">
                <a:ea typeface="+mn-lt"/>
                <a:cs typeface="+mn-lt"/>
              </a:rPr>
              <a:t>zoom_range</a:t>
            </a:r>
            <a:r>
              <a:rPr lang="en-GB" sz="1800">
                <a:ea typeface="+mn-lt"/>
                <a:cs typeface="+mn-lt"/>
              </a:rPr>
              <a:t>=0.1,</a:t>
            </a:r>
            <a:endParaRPr lang="en-GB" sz="1800">
              <a:cs typeface="Calibri"/>
            </a:endParaRPr>
          </a:p>
          <a:p>
            <a:pPr algn="just">
              <a:lnSpc>
                <a:spcPct val="100000"/>
              </a:lnSpc>
              <a:buNone/>
            </a:pPr>
            <a:r>
              <a:rPr lang="en-GB" sz="1800" err="1">
                <a:ea typeface="+mn-lt"/>
                <a:cs typeface="+mn-lt"/>
              </a:rPr>
              <a:t>horizontal_flip</a:t>
            </a:r>
            <a:r>
              <a:rPr lang="en-GB" sz="1800">
                <a:ea typeface="+mn-lt"/>
                <a:cs typeface="+mn-lt"/>
              </a:rPr>
              <a:t>=True,</a:t>
            </a:r>
            <a:endParaRPr lang="en-GB" sz="1800">
              <a:cs typeface="Calibri"/>
            </a:endParaRPr>
          </a:p>
          <a:p>
            <a:pPr algn="just">
              <a:lnSpc>
                <a:spcPct val="100000"/>
              </a:lnSpc>
              <a:buNone/>
            </a:pPr>
            <a:r>
              <a:rPr lang="en-GB" sz="1800" err="1">
                <a:ea typeface="+mn-lt"/>
                <a:cs typeface="+mn-lt"/>
              </a:rPr>
              <a:t>fill_mode</a:t>
            </a:r>
            <a:r>
              <a:rPr lang="en-GB" sz="1800">
                <a:ea typeface="+mn-lt"/>
                <a:cs typeface="+mn-lt"/>
              </a:rPr>
              <a:t>='nearest',</a:t>
            </a:r>
            <a:endParaRPr lang="en-GB" sz="1800">
              <a:cs typeface="Calibri"/>
            </a:endParaRPr>
          </a:p>
          <a:p>
            <a:pPr algn="just">
              <a:lnSpc>
                <a:spcPct val="100000"/>
              </a:lnSpc>
              <a:buNone/>
            </a:pPr>
            <a:r>
              <a:rPr lang="en-GB" sz="1800" err="1">
                <a:ea typeface="+mn-lt"/>
                <a:cs typeface="+mn-lt"/>
              </a:rPr>
              <a:t>samplewise_std_normalization</a:t>
            </a:r>
            <a:r>
              <a:rPr lang="en-GB" sz="1800">
                <a:ea typeface="+mn-lt"/>
                <a:cs typeface="+mn-lt"/>
              </a:rPr>
              <a:t>=True,</a:t>
            </a:r>
            <a:endParaRPr lang="en-GB" sz="1800">
              <a:cs typeface="Calibri"/>
            </a:endParaRPr>
          </a:p>
          <a:p>
            <a:pPr algn="just">
              <a:lnSpc>
                <a:spcPct val="100000"/>
              </a:lnSpc>
              <a:buNone/>
            </a:pPr>
            <a:r>
              <a:rPr lang="en-GB" sz="1800" err="1">
                <a:ea typeface="+mn-lt"/>
                <a:cs typeface="+mn-lt"/>
              </a:rPr>
              <a:t>preprocessing_function</a:t>
            </a:r>
            <a:r>
              <a:rPr lang="en-GB" sz="1800">
                <a:ea typeface="+mn-lt"/>
                <a:cs typeface="+mn-lt"/>
              </a:rPr>
              <a:t>=</a:t>
            </a:r>
            <a:r>
              <a:rPr lang="en-GB" sz="1800" err="1">
                <a:ea typeface="+mn-lt"/>
                <a:cs typeface="+mn-lt"/>
              </a:rPr>
              <a:t>mapgi</a:t>
            </a:r>
            <a:endParaRPr lang="en-GB" sz="1800">
              <a:cs typeface="Calibri"/>
            </a:endParaRPr>
          </a:p>
          <a:p>
            <a:pPr algn="just">
              <a:lnSpc>
                <a:spcPct val="100000"/>
              </a:lnSpc>
              <a:buNone/>
            </a:pPr>
            <a:r>
              <a:rPr lang="en-GB" sz="1800">
                <a:ea typeface="+mn-lt"/>
                <a:cs typeface="+mn-lt"/>
              </a:rPr>
              <a:t>)</a:t>
            </a:r>
            <a:endParaRPr lang="en-GB" sz="1800">
              <a:cs typeface="Calibri" panose="020F0502020204030204"/>
            </a:endParaRPr>
          </a:p>
          <a:p>
            <a:pPr marL="0" indent="0" algn="just">
              <a:lnSpc>
                <a:spcPct val="160000"/>
              </a:lnSpc>
              <a:buNone/>
            </a:pPr>
            <a:endParaRPr lang="en-GB" sz="2000">
              <a:cs typeface="Calibri"/>
            </a:endParaRPr>
          </a:p>
          <a:p>
            <a:pPr algn="just">
              <a:lnSpc>
                <a:spcPct val="160000"/>
              </a:lnSpc>
            </a:pPr>
            <a:endParaRPr lang="en-GB" sz="2000">
              <a:cs typeface="Calibri"/>
            </a:endParaRPr>
          </a:p>
        </p:txBody>
      </p:sp>
    </p:spTree>
    <p:extLst>
      <p:ext uri="{BB962C8B-B14F-4D97-AF65-F5344CB8AC3E}">
        <p14:creationId xmlns:p14="http://schemas.microsoft.com/office/powerpoint/2010/main" val="958533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92AB8-14BA-8181-EF12-A427149B5E04}"/>
              </a:ext>
            </a:extLst>
          </p:cNvPr>
          <p:cNvSpPr>
            <a:spLocks noGrp="1"/>
          </p:cNvSpPr>
          <p:nvPr>
            <p:ph type="title"/>
          </p:nvPr>
        </p:nvSpPr>
        <p:spPr/>
        <p:txBody>
          <a:bodyPr/>
          <a:lstStyle/>
          <a:p>
            <a:r>
              <a:rPr lang="en-GB">
                <a:cs typeface="Calibri Light"/>
              </a:rPr>
              <a:t>MAPGI Output From The Paper</a:t>
            </a:r>
            <a:endParaRPr lang="en-GB"/>
          </a:p>
        </p:txBody>
      </p:sp>
      <p:pic>
        <p:nvPicPr>
          <p:cNvPr id="4" name="Picture 4" descr="Graphical user interface&#10;&#10;Description automatically generated">
            <a:extLst>
              <a:ext uri="{FF2B5EF4-FFF2-40B4-BE49-F238E27FC236}">
                <a16:creationId xmlns:a16="http://schemas.microsoft.com/office/drawing/2014/main" id="{DEEBA638-F52E-35E4-9027-36E0E16898A0}"/>
              </a:ext>
            </a:extLst>
          </p:cNvPr>
          <p:cNvPicPr>
            <a:picLocks noChangeAspect="1"/>
          </p:cNvPicPr>
          <p:nvPr/>
        </p:nvPicPr>
        <p:blipFill rotWithShape="1">
          <a:blip r:embed="rId2"/>
          <a:srcRect l="26941" t="30141" r="13946" b="31549"/>
          <a:stretch/>
        </p:blipFill>
        <p:spPr>
          <a:xfrm>
            <a:off x="283079" y="1905245"/>
            <a:ext cx="11143368" cy="4064918"/>
          </a:xfrm>
          <a:prstGeom prst="rect">
            <a:avLst/>
          </a:prstGeom>
        </p:spPr>
      </p:pic>
    </p:spTree>
    <p:extLst>
      <p:ext uri="{BB962C8B-B14F-4D97-AF65-F5344CB8AC3E}">
        <p14:creationId xmlns:p14="http://schemas.microsoft.com/office/powerpoint/2010/main" val="2588598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4933A-9431-422E-3CFC-E67DE7629E8B}"/>
              </a:ext>
            </a:extLst>
          </p:cNvPr>
          <p:cNvSpPr>
            <a:spLocks noGrp="1"/>
          </p:cNvSpPr>
          <p:nvPr>
            <p:ph type="title"/>
          </p:nvPr>
        </p:nvSpPr>
        <p:spPr/>
        <p:txBody>
          <a:bodyPr/>
          <a:lstStyle/>
          <a:p>
            <a:r>
              <a:rPr lang="en-GB">
                <a:cs typeface="Calibri Light"/>
              </a:rPr>
              <a:t>Obtained MAPGI Output</a:t>
            </a:r>
            <a:endParaRPr lang="en-GB"/>
          </a:p>
        </p:txBody>
      </p:sp>
      <p:pic>
        <p:nvPicPr>
          <p:cNvPr id="4" name="Picture 4">
            <a:extLst>
              <a:ext uri="{FF2B5EF4-FFF2-40B4-BE49-F238E27FC236}">
                <a16:creationId xmlns:a16="http://schemas.microsoft.com/office/drawing/2014/main" id="{56F5D751-2E79-67BD-C8CA-6A1F3BFAFA91}"/>
              </a:ext>
            </a:extLst>
          </p:cNvPr>
          <p:cNvPicPr>
            <a:picLocks noGrp="1" noChangeAspect="1"/>
          </p:cNvPicPr>
          <p:nvPr>
            <p:ph idx="1"/>
          </p:nvPr>
        </p:nvPicPr>
        <p:blipFill>
          <a:blip r:embed="rId2"/>
          <a:stretch>
            <a:fillRect/>
          </a:stretch>
        </p:blipFill>
        <p:spPr>
          <a:xfrm>
            <a:off x="1047628" y="1414768"/>
            <a:ext cx="4723667" cy="4723667"/>
          </a:xfrm>
        </p:spPr>
      </p:pic>
      <p:pic>
        <p:nvPicPr>
          <p:cNvPr id="5" name="Picture 5" descr="A picture containing indoor&#10;&#10;Description automatically generated">
            <a:extLst>
              <a:ext uri="{FF2B5EF4-FFF2-40B4-BE49-F238E27FC236}">
                <a16:creationId xmlns:a16="http://schemas.microsoft.com/office/drawing/2014/main" id="{EEEB547A-D8A2-D293-3050-B9E9BD043131}"/>
              </a:ext>
            </a:extLst>
          </p:cNvPr>
          <p:cNvPicPr>
            <a:picLocks noChangeAspect="1"/>
          </p:cNvPicPr>
          <p:nvPr/>
        </p:nvPicPr>
        <p:blipFill>
          <a:blip r:embed="rId3"/>
          <a:stretch>
            <a:fillRect/>
          </a:stretch>
        </p:blipFill>
        <p:spPr>
          <a:xfrm>
            <a:off x="6267937" y="1500553"/>
            <a:ext cx="4638431" cy="4638431"/>
          </a:xfrm>
          <a:prstGeom prst="rect">
            <a:avLst/>
          </a:prstGeom>
        </p:spPr>
      </p:pic>
      <p:sp>
        <p:nvSpPr>
          <p:cNvPr id="6" name="TextBox 5">
            <a:extLst>
              <a:ext uri="{FF2B5EF4-FFF2-40B4-BE49-F238E27FC236}">
                <a16:creationId xmlns:a16="http://schemas.microsoft.com/office/drawing/2014/main" id="{F227B9D2-9933-92A3-D6C0-FD2CE2E3A0A4}"/>
              </a:ext>
            </a:extLst>
          </p:cNvPr>
          <p:cNvSpPr txBox="1"/>
          <p:nvPr/>
        </p:nvSpPr>
        <p:spPr>
          <a:xfrm>
            <a:off x="2164862" y="6375400"/>
            <a:ext cx="85656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Calibri"/>
              </a:rPr>
              <a:t>Left- input image, right- output image from our MAPGI implementation</a:t>
            </a:r>
          </a:p>
        </p:txBody>
      </p:sp>
    </p:spTree>
    <p:extLst>
      <p:ext uri="{BB962C8B-B14F-4D97-AF65-F5344CB8AC3E}">
        <p14:creationId xmlns:p14="http://schemas.microsoft.com/office/powerpoint/2010/main" val="7843499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E9887-2760-1AF9-81A9-3DF363EA4956}"/>
              </a:ext>
            </a:extLst>
          </p:cNvPr>
          <p:cNvSpPr>
            <a:spLocks noGrp="1"/>
          </p:cNvSpPr>
          <p:nvPr>
            <p:ph type="title"/>
          </p:nvPr>
        </p:nvSpPr>
        <p:spPr>
          <a:xfrm>
            <a:off x="694038" y="4720"/>
            <a:ext cx="10515600" cy="1325563"/>
          </a:xfrm>
        </p:spPr>
        <p:txBody>
          <a:bodyPr/>
          <a:lstStyle/>
          <a:p>
            <a:r>
              <a:rPr lang="en-GB">
                <a:cs typeface="Calibri Light"/>
              </a:rPr>
              <a:t>Implementation</a:t>
            </a:r>
            <a:endParaRPr lang="en-GB"/>
          </a:p>
        </p:txBody>
      </p:sp>
      <p:sp>
        <p:nvSpPr>
          <p:cNvPr id="3" name="Content Placeholder 2">
            <a:extLst>
              <a:ext uri="{FF2B5EF4-FFF2-40B4-BE49-F238E27FC236}">
                <a16:creationId xmlns:a16="http://schemas.microsoft.com/office/drawing/2014/main" id="{1C610643-F072-2043-CDF4-8C4D0058EE25}"/>
              </a:ext>
            </a:extLst>
          </p:cNvPr>
          <p:cNvSpPr>
            <a:spLocks noGrp="1"/>
          </p:cNvSpPr>
          <p:nvPr>
            <p:ph idx="1"/>
          </p:nvPr>
        </p:nvSpPr>
        <p:spPr>
          <a:xfrm>
            <a:off x="286144" y="1199311"/>
            <a:ext cx="11617409" cy="5386274"/>
          </a:xfrm>
        </p:spPr>
        <p:txBody>
          <a:bodyPr vert="horz" lIns="91440" tIns="45720" rIns="91440" bIns="45720" rtlCol="0" anchor="t">
            <a:normAutofit fontScale="85000" lnSpcReduction="20000"/>
          </a:bodyPr>
          <a:lstStyle/>
          <a:p>
            <a:pPr algn="just">
              <a:lnSpc>
                <a:spcPct val="150000"/>
              </a:lnSpc>
            </a:pPr>
            <a:r>
              <a:rPr lang="en-GB">
                <a:cs typeface="Calibri"/>
              </a:rPr>
              <a:t>Hyper Kvasir dataset is downloaded from the website. Images from appropriate classes according to the research paper are placed in the train/ and </a:t>
            </a:r>
            <a:r>
              <a:rPr lang="en-GB" err="1">
                <a:cs typeface="Calibri"/>
              </a:rPr>
              <a:t>val</a:t>
            </a:r>
            <a:r>
              <a:rPr lang="en-GB">
                <a:cs typeface="Calibri"/>
              </a:rPr>
              <a:t>/ folders (80-20 split).</a:t>
            </a:r>
            <a:endParaRPr lang="en-US">
              <a:cs typeface="Calibri" panose="020F0502020204030204"/>
            </a:endParaRPr>
          </a:p>
          <a:p>
            <a:pPr algn="just">
              <a:lnSpc>
                <a:spcPct val="150000"/>
              </a:lnSpc>
            </a:pPr>
            <a:r>
              <a:rPr lang="en-GB">
                <a:cs typeface="Calibri"/>
              </a:rPr>
              <a:t>Command line arguments can be supplied to the training program, such as number of epochs, batch size, dataset directories, etc.</a:t>
            </a:r>
          </a:p>
          <a:p>
            <a:pPr algn="just">
              <a:lnSpc>
                <a:spcPct val="150000"/>
              </a:lnSpc>
            </a:pPr>
            <a:r>
              <a:rPr lang="en-GB">
                <a:cs typeface="Calibri"/>
              </a:rPr>
              <a:t>Data Augmentation is performed using </a:t>
            </a:r>
            <a:r>
              <a:rPr lang="en-GB" err="1">
                <a:cs typeface="Calibri"/>
              </a:rPr>
              <a:t>ImageDataGenerator</a:t>
            </a:r>
            <a:r>
              <a:rPr lang="en-GB">
                <a:cs typeface="Calibri"/>
              </a:rPr>
              <a:t>, such as rescaling, rotating, horizontal flipping, standard normalisation, etc. In addition, MAPGI algorithm is applied on training image.</a:t>
            </a:r>
          </a:p>
          <a:p>
            <a:pPr algn="just">
              <a:lnSpc>
                <a:spcPct val="150000"/>
              </a:lnSpc>
            </a:pPr>
            <a:r>
              <a:rPr lang="en-GB">
                <a:cs typeface="Calibri"/>
              </a:rPr>
              <a:t>Evaluate program runs on images in a directory using the model trained for a given number of epochs and creates a confusion matrix to analyse the results.</a:t>
            </a:r>
          </a:p>
          <a:p>
            <a:pPr algn="just">
              <a:lnSpc>
                <a:spcPct val="150000"/>
              </a:lnSpc>
            </a:pPr>
            <a:r>
              <a:rPr lang="en-GB">
                <a:ea typeface="+mn-lt"/>
                <a:cs typeface="+mn-lt"/>
              </a:rPr>
              <a:t>The code used in this review can be found </a:t>
            </a:r>
            <a:r>
              <a:rPr lang="en-GB">
                <a:ea typeface="+mn-lt"/>
                <a:cs typeface="+mn-lt"/>
                <a:hlinkClick r:id="rId2"/>
              </a:rPr>
              <a:t>here</a:t>
            </a:r>
            <a:r>
              <a:rPr lang="en-GB">
                <a:ea typeface="+mn-lt"/>
                <a:cs typeface="+mn-lt"/>
              </a:rPr>
              <a:t>.</a:t>
            </a:r>
            <a:endParaRPr lang="en-US">
              <a:ea typeface="+mn-lt"/>
              <a:cs typeface="+mn-lt"/>
            </a:endParaRPr>
          </a:p>
          <a:p>
            <a:pPr algn="just">
              <a:lnSpc>
                <a:spcPct val="150000"/>
              </a:lnSpc>
            </a:pPr>
            <a:endParaRPr lang="en-GB">
              <a:cs typeface="Calibri"/>
            </a:endParaRPr>
          </a:p>
        </p:txBody>
      </p:sp>
    </p:spTree>
    <p:extLst>
      <p:ext uri="{BB962C8B-B14F-4D97-AF65-F5344CB8AC3E}">
        <p14:creationId xmlns:p14="http://schemas.microsoft.com/office/powerpoint/2010/main" val="2399418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B8136-96E7-97E9-BDCE-1864D0623CDB}"/>
              </a:ext>
            </a:extLst>
          </p:cNvPr>
          <p:cNvSpPr>
            <a:spLocks noGrp="1"/>
          </p:cNvSpPr>
          <p:nvPr>
            <p:ph type="title"/>
          </p:nvPr>
        </p:nvSpPr>
        <p:spPr/>
        <p:txBody>
          <a:bodyPr/>
          <a:lstStyle/>
          <a:p>
            <a:r>
              <a:rPr lang="en-GB">
                <a:cs typeface="Calibri Light"/>
              </a:rPr>
              <a:t>Results Obtained by the Paper's Authors</a:t>
            </a:r>
            <a:endParaRPr lang="en-GB"/>
          </a:p>
        </p:txBody>
      </p:sp>
      <p:pic>
        <p:nvPicPr>
          <p:cNvPr id="4" name="Picture 4" descr="A picture containing diagram&#10;&#10;Description automatically generated">
            <a:extLst>
              <a:ext uri="{FF2B5EF4-FFF2-40B4-BE49-F238E27FC236}">
                <a16:creationId xmlns:a16="http://schemas.microsoft.com/office/drawing/2014/main" id="{788EA409-5C52-8538-6AB7-5EF5D1AD6111}"/>
              </a:ext>
            </a:extLst>
          </p:cNvPr>
          <p:cNvPicPr>
            <a:picLocks noGrp="1" noChangeAspect="1"/>
          </p:cNvPicPr>
          <p:nvPr>
            <p:ph idx="1"/>
          </p:nvPr>
        </p:nvPicPr>
        <p:blipFill rotWithShape="1">
          <a:blip r:embed="rId2"/>
          <a:srcRect l="25790" t="22422" r="12389" b="63229"/>
          <a:stretch/>
        </p:blipFill>
        <p:spPr>
          <a:xfrm>
            <a:off x="264530" y="4385164"/>
            <a:ext cx="11659804" cy="1523182"/>
          </a:xfrm>
        </p:spPr>
      </p:pic>
      <p:pic>
        <p:nvPicPr>
          <p:cNvPr id="5" name="Picture 5" descr="A picture containing table&#10;&#10;Description automatically generated">
            <a:extLst>
              <a:ext uri="{FF2B5EF4-FFF2-40B4-BE49-F238E27FC236}">
                <a16:creationId xmlns:a16="http://schemas.microsoft.com/office/drawing/2014/main" id="{5DBC79AE-0B7E-19D8-F588-07111823F62E}"/>
              </a:ext>
            </a:extLst>
          </p:cNvPr>
          <p:cNvPicPr>
            <a:picLocks noChangeAspect="1"/>
          </p:cNvPicPr>
          <p:nvPr/>
        </p:nvPicPr>
        <p:blipFill rotWithShape="1">
          <a:blip r:embed="rId3"/>
          <a:srcRect l="24694" t="50652" r="11491" b="23043"/>
          <a:stretch/>
        </p:blipFill>
        <p:spPr>
          <a:xfrm>
            <a:off x="123093" y="1563321"/>
            <a:ext cx="10989146" cy="2552216"/>
          </a:xfrm>
          <a:prstGeom prst="rect">
            <a:avLst/>
          </a:prstGeom>
        </p:spPr>
      </p:pic>
    </p:spTree>
    <p:extLst>
      <p:ext uri="{BB962C8B-B14F-4D97-AF65-F5344CB8AC3E}">
        <p14:creationId xmlns:p14="http://schemas.microsoft.com/office/powerpoint/2010/main" val="654692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32D48-9C7F-E32E-FD48-3EBC92A0A945}"/>
              </a:ext>
            </a:extLst>
          </p:cNvPr>
          <p:cNvSpPr>
            <a:spLocks noGrp="1"/>
          </p:cNvSpPr>
          <p:nvPr>
            <p:ph type="title"/>
          </p:nvPr>
        </p:nvSpPr>
        <p:spPr>
          <a:xfrm>
            <a:off x="144439" y="1185"/>
            <a:ext cx="10515600" cy="631802"/>
          </a:xfrm>
        </p:spPr>
        <p:txBody>
          <a:bodyPr>
            <a:noAutofit/>
          </a:bodyPr>
          <a:lstStyle/>
          <a:p>
            <a:r>
              <a:rPr lang="en-GB" sz="2800">
                <a:cs typeface="Calibri Light"/>
              </a:rPr>
              <a:t>Obtained Results (8 classes)</a:t>
            </a:r>
          </a:p>
        </p:txBody>
      </p:sp>
      <p:sp>
        <p:nvSpPr>
          <p:cNvPr id="9" name="TextBox 8">
            <a:extLst>
              <a:ext uri="{FF2B5EF4-FFF2-40B4-BE49-F238E27FC236}">
                <a16:creationId xmlns:a16="http://schemas.microsoft.com/office/drawing/2014/main" id="{E81674AB-3EED-97F9-7C63-87B871254244}"/>
              </a:ext>
            </a:extLst>
          </p:cNvPr>
          <p:cNvSpPr txBox="1"/>
          <p:nvPr/>
        </p:nvSpPr>
        <p:spPr>
          <a:xfrm>
            <a:off x="824753" y="66338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Calibri"/>
              </a:rPr>
              <a:t>40 epochs, SGD, no MAPGI</a:t>
            </a:r>
          </a:p>
        </p:txBody>
      </p:sp>
      <p:sp>
        <p:nvSpPr>
          <p:cNvPr id="12" name="TextBox 11">
            <a:extLst>
              <a:ext uri="{FF2B5EF4-FFF2-40B4-BE49-F238E27FC236}">
                <a16:creationId xmlns:a16="http://schemas.microsoft.com/office/drawing/2014/main" id="{12E878CA-968A-9A0D-41F0-E0598918CA2B}"/>
              </a:ext>
            </a:extLst>
          </p:cNvPr>
          <p:cNvSpPr txBox="1"/>
          <p:nvPr/>
        </p:nvSpPr>
        <p:spPr>
          <a:xfrm>
            <a:off x="4733365" y="528021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a:p>
        </p:txBody>
      </p:sp>
      <p:pic>
        <p:nvPicPr>
          <p:cNvPr id="3" name="Picture 3" descr="A picture containing shape&#10;&#10;Description automatically generated">
            <a:extLst>
              <a:ext uri="{FF2B5EF4-FFF2-40B4-BE49-F238E27FC236}">
                <a16:creationId xmlns:a16="http://schemas.microsoft.com/office/drawing/2014/main" id="{D49C2973-2A42-B201-722C-F4454CFE756D}"/>
              </a:ext>
            </a:extLst>
          </p:cNvPr>
          <p:cNvPicPr>
            <a:picLocks noChangeAspect="1"/>
          </p:cNvPicPr>
          <p:nvPr/>
        </p:nvPicPr>
        <p:blipFill>
          <a:blip r:embed="rId2"/>
          <a:stretch>
            <a:fillRect/>
          </a:stretch>
        </p:blipFill>
        <p:spPr>
          <a:xfrm>
            <a:off x="5570186" y="1206730"/>
            <a:ext cx="6499410" cy="4863351"/>
          </a:xfrm>
          <a:prstGeom prst="rect">
            <a:avLst/>
          </a:prstGeom>
        </p:spPr>
      </p:pic>
      <p:pic>
        <p:nvPicPr>
          <p:cNvPr id="4" name="Picture 4" descr="Shape, square&#10;&#10;Description automatically generated">
            <a:extLst>
              <a:ext uri="{FF2B5EF4-FFF2-40B4-BE49-F238E27FC236}">
                <a16:creationId xmlns:a16="http://schemas.microsoft.com/office/drawing/2014/main" id="{86261618-19F3-55AB-3D2C-988912A4293E}"/>
              </a:ext>
            </a:extLst>
          </p:cNvPr>
          <p:cNvPicPr>
            <a:picLocks noChangeAspect="1"/>
          </p:cNvPicPr>
          <p:nvPr/>
        </p:nvPicPr>
        <p:blipFill>
          <a:blip r:embed="rId3"/>
          <a:stretch>
            <a:fillRect/>
          </a:stretch>
        </p:blipFill>
        <p:spPr>
          <a:xfrm>
            <a:off x="0" y="1799665"/>
            <a:ext cx="5737413" cy="4298576"/>
          </a:xfrm>
          <a:prstGeom prst="rect">
            <a:avLst/>
          </a:prstGeom>
        </p:spPr>
      </p:pic>
      <p:sp>
        <p:nvSpPr>
          <p:cNvPr id="7" name="TextBox 6">
            <a:extLst>
              <a:ext uri="{FF2B5EF4-FFF2-40B4-BE49-F238E27FC236}">
                <a16:creationId xmlns:a16="http://schemas.microsoft.com/office/drawing/2014/main" id="{6B3497BD-AC8E-B170-AD98-2607B18E2C52}"/>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a:p>
        </p:txBody>
      </p:sp>
    </p:spTree>
    <p:extLst>
      <p:ext uri="{BB962C8B-B14F-4D97-AF65-F5344CB8AC3E}">
        <p14:creationId xmlns:p14="http://schemas.microsoft.com/office/powerpoint/2010/main" val="1114649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32D48-9C7F-E32E-FD48-3EBC92A0A945}"/>
              </a:ext>
            </a:extLst>
          </p:cNvPr>
          <p:cNvSpPr>
            <a:spLocks noGrp="1"/>
          </p:cNvSpPr>
          <p:nvPr>
            <p:ph type="title"/>
          </p:nvPr>
        </p:nvSpPr>
        <p:spPr>
          <a:xfrm>
            <a:off x="144439" y="1185"/>
            <a:ext cx="10515600" cy="631802"/>
          </a:xfrm>
        </p:spPr>
        <p:txBody>
          <a:bodyPr>
            <a:noAutofit/>
          </a:bodyPr>
          <a:lstStyle/>
          <a:p>
            <a:r>
              <a:rPr lang="en-GB" sz="2800">
                <a:cs typeface="Calibri Light"/>
              </a:rPr>
              <a:t>Obtained Results (8 classes)</a:t>
            </a:r>
          </a:p>
        </p:txBody>
      </p:sp>
      <p:sp>
        <p:nvSpPr>
          <p:cNvPr id="9" name="TextBox 8">
            <a:extLst>
              <a:ext uri="{FF2B5EF4-FFF2-40B4-BE49-F238E27FC236}">
                <a16:creationId xmlns:a16="http://schemas.microsoft.com/office/drawing/2014/main" id="{E81674AB-3EED-97F9-7C63-87B871254244}"/>
              </a:ext>
            </a:extLst>
          </p:cNvPr>
          <p:cNvSpPr txBox="1"/>
          <p:nvPr/>
        </p:nvSpPr>
        <p:spPr>
          <a:xfrm>
            <a:off x="824753" y="66338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Calibri"/>
              </a:rPr>
              <a:t>40 epochs, SGD, no MAPGI</a:t>
            </a:r>
          </a:p>
        </p:txBody>
      </p:sp>
      <p:sp>
        <p:nvSpPr>
          <p:cNvPr id="12" name="TextBox 11">
            <a:extLst>
              <a:ext uri="{FF2B5EF4-FFF2-40B4-BE49-F238E27FC236}">
                <a16:creationId xmlns:a16="http://schemas.microsoft.com/office/drawing/2014/main" id="{12E878CA-968A-9A0D-41F0-E0598918CA2B}"/>
              </a:ext>
            </a:extLst>
          </p:cNvPr>
          <p:cNvSpPr txBox="1"/>
          <p:nvPr/>
        </p:nvSpPr>
        <p:spPr>
          <a:xfrm>
            <a:off x="4733365" y="528021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a:p>
        </p:txBody>
      </p:sp>
      <p:sp>
        <p:nvSpPr>
          <p:cNvPr id="7" name="TextBox 6">
            <a:extLst>
              <a:ext uri="{FF2B5EF4-FFF2-40B4-BE49-F238E27FC236}">
                <a16:creationId xmlns:a16="http://schemas.microsoft.com/office/drawing/2014/main" id="{6B3497BD-AC8E-B170-AD98-2607B18E2C52}"/>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a:p>
        </p:txBody>
      </p:sp>
      <p:graphicFrame>
        <p:nvGraphicFramePr>
          <p:cNvPr id="6" name="Table 5">
            <a:extLst>
              <a:ext uri="{FF2B5EF4-FFF2-40B4-BE49-F238E27FC236}">
                <a16:creationId xmlns:a16="http://schemas.microsoft.com/office/drawing/2014/main" id="{A435C56A-CB3B-445E-B00A-242620ABE9F5}"/>
              </a:ext>
            </a:extLst>
          </p:cNvPr>
          <p:cNvGraphicFramePr>
            <a:graphicFrameLocks noGrp="1"/>
          </p:cNvGraphicFramePr>
          <p:nvPr>
            <p:extLst>
              <p:ext uri="{D42A27DB-BD31-4B8C-83A1-F6EECF244321}">
                <p14:modId xmlns:p14="http://schemas.microsoft.com/office/powerpoint/2010/main" val="4079799241"/>
              </p:ext>
            </p:extLst>
          </p:nvPr>
        </p:nvGraphicFramePr>
        <p:xfrm>
          <a:off x="8964" y="1722120"/>
          <a:ext cx="12192003" cy="493776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3852498414"/>
                    </a:ext>
                  </a:extLst>
                </a:gridCol>
                <a:gridCol w="1354667">
                  <a:extLst>
                    <a:ext uri="{9D8B030D-6E8A-4147-A177-3AD203B41FA5}">
                      <a16:colId xmlns:a16="http://schemas.microsoft.com/office/drawing/2014/main" val="124003412"/>
                    </a:ext>
                  </a:extLst>
                </a:gridCol>
                <a:gridCol w="1354667">
                  <a:extLst>
                    <a:ext uri="{9D8B030D-6E8A-4147-A177-3AD203B41FA5}">
                      <a16:colId xmlns:a16="http://schemas.microsoft.com/office/drawing/2014/main" val="384194123"/>
                    </a:ext>
                  </a:extLst>
                </a:gridCol>
                <a:gridCol w="1354667">
                  <a:extLst>
                    <a:ext uri="{9D8B030D-6E8A-4147-A177-3AD203B41FA5}">
                      <a16:colId xmlns:a16="http://schemas.microsoft.com/office/drawing/2014/main" val="2561338220"/>
                    </a:ext>
                  </a:extLst>
                </a:gridCol>
                <a:gridCol w="1354667">
                  <a:extLst>
                    <a:ext uri="{9D8B030D-6E8A-4147-A177-3AD203B41FA5}">
                      <a16:colId xmlns:a16="http://schemas.microsoft.com/office/drawing/2014/main" val="2251422420"/>
                    </a:ext>
                  </a:extLst>
                </a:gridCol>
                <a:gridCol w="1354667">
                  <a:extLst>
                    <a:ext uri="{9D8B030D-6E8A-4147-A177-3AD203B41FA5}">
                      <a16:colId xmlns:a16="http://schemas.microsoft.com/office/drawing/2014/main" val="293633224"/>
                    </a:ext>
                  </a:extLst>
                </a:gridCol>
                <a:gridCol w="1354667">
                  <a:extLst>
                    <a:ext uri="{9D8B030D-6E8A-4147-A177-3AD203B41FA5}">
                      <a16:colId xmlns:a16="http://schemas.microsoft.com/office/drawing/2014/main" val="3201585977"/>
                    </a:ext>
                  </a:extLst>
                </a:gridCol>
                <a:gridCol w="1354667">
                  <a:extLst>
                    <a:ext uri="{9D8B030D-6E8A-4147-A177-3AD203B41FA5}">
                      <a16:colId xmlns:a16="http://schemas.microsoft.com/office/drawing/2014/main" val="1836356291"/>
                    </a:ext>
                  </a:extLst>
                </a:gridCol>
                <a:gridCol w="1354667">
                  <a:extLst>
                    <a:ext uri="{9D8B030D-6E8A-4147-A177-3AD203B41FA5}">
                      <a16:colId xmlns:a16="http://schemas.microsoft.com/office/drawing/2014/main" val="4047756225"/>
                    </a:ext>
                  </a:extLst>
                </a:gridCol>
              </a:tblGrid>
              <a:tr h="161925">
                <a:tc>
                  <a:txBody>
                    <a:bodyPr/>
                    <a:lstStyle/>
                    <a:p>
                      <a:pPr algn="l"/>
                      <a:r>
                        <a:rPr lang="en-GB"/>
                        <a:t>Class</a:t>
                      </a:r>
                    </a:p>
                  </a:txBody>
                  <a:tcPr anchor="ctr"/>
                </a:tc>
                <a:tc>
                  <a:txBody>
                    <a:bodyPr/>
                    <a:lstStyle/>
                    <a:p>
                      <a:pPr algn="l"/>
                      <a:r>
                        <a:rPr lang="en-GB"/>
                        <a:t>cecum</a:t>
                      </a:r>
                    </a:p>
                  </a:txBody>
                  <a:tcPr anchor="ctr"/>
                </a:tc>
                <a:tc>
                  <a:txBody>
                    <a:bodyPr/>
                    <a:lstStyle/>
                    <a:p>
                      <a:pPr algn="l"/>
                      <a:r>
                        <a:rPr lang="en-GB"/>
                        <a:t>dyed-lifted-polyps</a:t>
                      </a:r>
                    </a:p>
                  </a:txBody>
                  <a:tcPr anchor="ctr"/>
                </a:tc>
                <a:tc>
                  <a:txBody>
                    <a:bodyPr/>
                    <a:lstStyle/>
                    <a:p>
                      <a:pPr algn="l"/>
                      <a:r>
                        <a:rPr lang="en-GB"/>
                        <a:t>dyed-resection-margins</a:t>
                      </a:r>
                    </a:p>
                  </a:txBody>
                  <a:tcPr anchor="ctr"/>
                </a:tc>
                <a:tc>
                  <a:txBody>
                    <a:bodyPr/>
                    <a:lstStyle/>
                    <a:p>
                      <a:pPr algn="l"/>
                      <a:r>
                        <a:rPr lang="en-GB"/>
                        <a:t>esophagitis</a:t>
                      </a:r>
                    </a:p>
                  </a:txBody>
                  <a:tcPr anchor="ctr"/>
                </a:tc>
                <a:tc>
                  <a:txBody>
                    <a:bodyPr/>
                    <a:lstStyle/>
                    <a:p>
                      <a:pPr algn="l"/>
                      <a:r>
                        <a:rPr lang="en-GB"/>
                        <a:t>polyps</a:t>
                      </a:r>
                    </a:p>
                  </a:txBody>
                  <a:tcPr anchor="ctr"/>
                </a:tc>
                <a:tc>
                  <a:txBody>
                    <a:bodyPr/>
                    <a:lstStyle/>
                    <a:p>
                      <a:pPr algn="l"/>
                      <a:r>
                        <a:rPr lang="en-GB"/>
                        <a:t>pylorus</a:t>
                      </a:r>
                    </a:p>
                  </a:txBody>
                  <a:tcPr anchor="ctr"/>
                </a:tc>
                <a:tc>
                  <a:txBody>
                    <a:bodyPr/>
                    <a:lstStyle/>
                    <a:p>
                      <a:pPr algn="l"/>
                      <a:r>
                        <a:rPr lang="en-GB"/>
                        <a:t>ulcerative-colitis</a:t>
                      </a:r>
                    </a:p>
                  </a:txBody>
                  <a:tcPr anchor="ctr"/>
                </a:tc>
                <a:tc>
                  <a:txBody>
                    <a:bodyPr/>
                    <a:lstStyle/>
                    <a:p>
                      <a:pPr algn="l"/>
                      <a:r>
                        <a:rPr lang="en-GB"/>
                        <a:t>z-line</a:t>
                      </a:r>
                    </a:p>
                  </a:txBody>
                  <a:tcPr anchor="ctr"/>
                </a:tc>
                <a:extLst>
                  <a:ext uri="{0D108BD9-81ED-4DB2-BD59-A6C34878D82A}">
                    <a16:rowId xmlns:a16="http://schemas.microsoft.com/office/drawing/2014/main" val="2418059397"/>
                  </a:ext>
                </a:extLst>
              </a:tr>
              <a:tr h="161925">
                <a:tc>
                  <a:txBody>
                    <a:bodyPr/>
                    <a:lstStyle/>
                    <a:p>
                      <a:pPr algn="l"/>
                      <a:r>
                        <a:rPr lang="en-GB"/>
                        <a:t>cecum</a:t>
                      </a:r>
                    </a:p>
                  </a:txBody>
                  <a:tcPr anchor="ctr"/>
                </a:tc>
                <a:tc>
                  <a:txBody>
                    <a:bodyPr/>
                    <a:lstStyle/>
                    <a:p>
                      <a:pPr algn="r"/>
                      <a:r>
                        <a:rPr lang="en-GB"/>
                        <a:t>194</a:t>
                      </a:r>
                    </a:p>
                  </a:txBody>
                  <a:tcPr anchor="ctr"/>
                </a:tc>
                <a:tc>
                  <a:txBody>
                    <a:bodyPr/>
                    <a:lstStyle/>
                    <a:p>
                      <a:pPr algn="r"/>
                      <a:r>
                        <a:rPr lang="en-GB"/>
                        <a:t>1</a:t>
                      </a:r>
                    </a:p>
                  </a:txBody>
                  <a:tcPr anchor="ctr"/>
                </a:tc>
                <a:tc>
                  <a:txBody>
                    <a:bodyPr/>
                    <a:lstStyle/>
                    <a:p>
                      <a:pPr algn="r"/>
                      <a:r>
                        <a:rPr lang="en-GB"/>
                        <a:t>1</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6</a:t>
                      </a:r>
                    </a:p>
                  </a:txBody>
                  <a:tcPr anchor="ctr"/>
                </a:tc>
                <a:tc>
                  <a:txBody>
                    <a:bodyPr/>
                    <a:lstStyle/>
                    <a:p>
                      <a:pPr algn="r"/>
                      <a:r>
                        <a:rPr lang="en-GB"/>
                        <a:t>0</a:t>
                      </a:r>
                    </a:p>
                  </a:txBody>
                  <a:tcPr anchor="ctr"/>
                </a:tc>
                <a:extLst>
                  <a:ext uri="{0D108BD9-81ED-4DB2-BD59-A6C34878D82A}">
                    <a16:rowId xmlns:a16="http://schemas.microsoft.com/office/drawing/2014/main" val="3321545569"/>
                  </a:ext>
                </a:extLst>
              </a:tr>
              <a:tr h="161925">
                <a:tc>
                  <a:txBody>
                    <a:bodyPr/>
                    <a:lstStyle/>
                    <a:p>
                      <a:pPr algn="l"/>
                      <a:r>
                        <a:rPr lang="en-GB"/>
                        <a:t>dyed-lifted-polyps</a:t>
                      </a:r>
                    </a:p>
                  </a:txBody>
                  <a:tcPr anchor="ctr"/>
                </a:tc>
                <a:tc>
                  <a:txBody>
                    <a:bodyPr/>
                    <a:lstStyle/>
                    <a:p>
                      <a:pPr algn="r"/>
                      <a:r>
                        <a:rPr lang="en-GB"/>
                        <a:t>1</a:t>
                      </a:r>
                    </a:p>
                  </a:txBody>
                  <a:tcPr anchor="ctr"/>
                </a:tc>
                <a:tc>
                  <a:txBody>
                    <a:bodyPr/>
                    <a:lstStyle/>
                    <a:p>
                      <a:pPr algn="r"/>
                      <a:r>
                        <a:rPr lang="en-GB"/>
                        <a:t>183</a:t>
                      </a:r>
                    </a:p>
                  </a:txBody>
                  <a:tcPr anchor="ctr"/>
                </a:tc>
                <a:tc>
                  <a:txBody>
                    <a:bodyPr/>
                    <a:lstStyle/>
                    <a:p>
                      <a:pPr algn="r"/>
                      <a:r>
                        <a:rPr lang="en-GB"/>
                        <a:t>16</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1</a:t>
                      </a:r>
                    </a:p>
                  </a:txBody>
                  <a:tcPr anchor="ctr"/>
                </a:tc>
                <a:tc>
                  <a:txBody>
                    <a:bodyPr/>
                    <a:lstStyle/>
                    <a:p>
                      <a:pPr algn="r"/>
                      <a:r>
                        <a:rPr lang="en-GB"/>
                        <a:t>0</a:t>
                      </a:r>
                    </a:p>
                  </a:txBody>
                  <a:tcPr anchor="ctr"/>
                </a:tc>
                <a:extLst>
                  <a:ext uri="{0D108BD9-81ED-4DB2-BD59-A6C34878D82A}">
                    <a16:rowId xmlns:a16="http://schemas.microsoft.com/office/drawing/2014/main" val="2092590062"/>
                  </a:ext>
                </a:extLst>
              </a:tr>
              <a:tr h="161925">
                <a:tc>
                  <a:txBody>
                    <a:bodyPr/>
                    <a:lstStyle/>
                    <a:p>
                      <a:pPr algn="l"/>
                      <a:r>
                        <a:rPr lang="en-GB"/>
                        <a:t>dyed-resection-margins</a:t>
                      </a:r>
                    </a:p>
                  </a:txBody>
                  <a:tcPr anchor="ctr"/>
                </a:tc>
                <a:tc>
                  <a:txBody>
                    <a:bodyPr/>
                    <a:lstStyle/>
                    <a:p>
                      <a:pPr algn="r"/>
                      <a:r>
                        <a:rPr lang="en-GB"/>
                        <a:t>0</a:t>
                      </a:r>
                    </a:p>
                  </a:txBody>
                  <a:tcPr anchor="ctr"/>
                </a:tc>
                <a:tc>
                  <a:txBody>
                    <a:bodyPr/>
                    <a:lstStyle/>
                    <a:p>
                      <a:pPr algn="r"/>
                      <a:r>
                        <a:rPr lang="en-GB"/>
                        <a:t>67</a:t>
                      </a:r>
                    </a:p>
                  </a:txBody>
                  <a:tcPr anchor="ctr"/>
                </a:tc>
                <a:tc>
                  <a:txBody>
                    <a:bodyPr/>
                    <a:lstStyle/>
                    <a:p>
                      <a:pPr algn="r"/>
                      <a:r>
                        <a:rPr lang="en-GB"/>
                        <a:t>130</a:t>
                      </a:r>
                    </a:p>
                  </a:txBody>
                  <a:tcPr anchor="ctr"/>
                </a:tc>
                <a:tc>
                  <a:txBody>
                    <a:bodyPr/>
                    <a:lstStyle/>
                    <a:p>
                      <a:pPr algn="r"/>
                      <a:r>
                        <a:rPr lang="en-GB"/>
                        <a:t>1</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0</a:t>
                      </a:r>
                    </a:p>
                  </a:txBody>
                  <a:tcPr anchor="ctr"/>
                </a:tc>
                <a:extLst>
                  <a:ext uri="{0D108BD9-81ED-4DB2-BD59-A6C34878D82A}">
                    <a16:rowId xmlns:a16="http://schemas.microsoft.com/office/drawing/2014/main" val="3710306938"/>
                  </a:ext>
                </a:extLst>
              </a:tr>
              <a:tr h="161925">
                <a:tc>
                  <a:txBody>
                    <a:bodyPr/>
                    <a:lstStyle/>
                    <a:p>
                      <a:pPr algn="l"/>
                      <a:r>
                        <a:rPr lang="en-GB"/>
                        <a:t>esophagitis</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88</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45</a:t>
                      </a:r>
                    </a:p>
                  </a:txBody>
                  <a:tcPr anchor="ctr"/>
                </a:tc>
                <a:extLst>
                  <a:ext uri="{0D108BD9-81ED-4DB2-BD59-A6C34878D82A}">
                    <a16:rowId xmlns:a16="http://schemas.microsoft.com/office/drawing/2014/main" val="2377103512"/>
                  </a:ext>
                </a:extLst>
              </a:tr>
              <a:tr h="161925">
                <a:tc>
                  <a:txBody>
                    <a:bodyPr/>
                    <a:lstStyle/>
                    <a:p>
                      <a:pPr algn="l"/>
                      <a:r>
                        <a:rPr lang="en-GB"/>
                        <a:t>polyps</a:t>
                      </a:r>
                    </a:p>
                  </a:txBody>
                  <a:tcPr anchor="ctr"/>
                </a:tc>
                <a:tc>
                  <a:txBody>
                    <a:bodyPr/>
                    <a:lstStyle/>
                    <a:p>
                      <a:pPr algn="r"/>
                      <a:r>
                        <a:rPr lang="en-GB"/>
                        <a:t>1</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182</a:t>
                      </a:r>
                    </a:p>
                  </a:txBody>
                  <a:tcPr anchor="ctr"/>
                </a:tc>
                <a:tc>
                  <a:txBody>
                    <a:bodyPr/>
                    <a:lstStyle/>
                    <a:p>
                      <a:pPr algn="r"/>
                      <a:r>
                        <a:rPr lang="en-GB"/>
                        <a:t>1</a:t>
                      </a:r>
                    </a:p>
                  </a:txBody>
                  <a:tcPr anchor="ctr"/>
                </a:tc>
                <a:tc>
                  <a:txBody>
                    <a:bodyPr/>
                    <a:lstStyle/>
                    <a:p>
                      <a:pPr algn="r"/>
                      <a:r>
                        <a:rPr lang="en-GB"/>
                        <a:t>22</a:t>
                      </a:r>
                    </a:p>
                  </a:txBody>
                  <a:tcPr anchor="ctr"/>
                </a:tc>
                <a:tc>
                  <a:txBody>
                    <a:bodyPr/>
                    <a:lstStyle/>
                    <a:p>
                      <a:pPr algn="r"/>
                      <a:r>
                        <a:rPr lang="en-GB"/>
                        <a:t>0</a:t>
                      </a:r>
                    </a:p>
                  </a:txBody>
                  <a:tcPr anchor="ctr"/>
                </a:tc>
                <a:extLst>
                  <a:ext uri="{0D108BD9-81ED-4DB2-BD59-A6C34878D82A}">
                    <a16:rowId xmlns:a16="http://schemas.microsoft.com/office/drawing/2014/main" val="3118358935"/>
                  </a:ext>
                </a:extLst>
              </a:tr>
              <a:tr h="161925">
                <a:tc>
                  <a:txBody>
                    <a:bodyPr/>
                    <a:lstStyle/>
                    <a:p>
                      <a:pPr algn="l"/>
                      <a:r>
                        <a:rPr lang="en-GB"/>
                        <a:t>pylorus</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2</a:t>
                      </a:r>
                    </a:p>
                  </a:txBody>
                  <a:tcPr anchor="ctr"/>
                </a:tc>
                <a:tc>
                  <a:txBody>
                    <a:bodyPr/>
                    <a:lstStyle/>
                    <a:p>
                      <a:pPr algn="r"/>
                      <a:r>
                        <a:rPr lang="en-GB"/>
                        <a:t>6</a:t>
                      </a:r>
                    </a:p>
                  </a:txBody>
                  <a:tcPr anchor="ctr"/>
                </a:tc>
                <a:tc>
                  <a:txBody>
                    <a:bodyPr/>
                    <a:lstStyle/>
                    <a:p>
                      <a:pPr algn="r"/>
                      <a:r>
                        <a:rPr lang="en-GB"/>
                        <a:t>187</a:t>
                      </a:r>
                    </a:p>
                  </a:txBody>
                  <a:tcPr anchor="ctr"/>
                </a:tc>
                <a:tc>
                  <a:txBody>
                    <a:bodyPr/>
                    <a:lstStyle/>
                    <a:p>
                      <a:pPr algn="r"/>
                      <a:r>
                        <a:rPr lang="en-GB"/>
                        <a:t>5</a:t>
                      </a:r>
                    </a:p>
                  </a:txBody>
                  <a:tcPr anchor="ctr"/>
                </a:tc>
                <a:tc>
                  <a:txBody>
                    <a:bodyPr/>
                    <a:lstStyle/>
                    <a:p>
                      <a:pPr algn="r"/>
                      <a:r>
                        <a:rPr lang="en-GB"/>
                        <a:t>0</a:t>
                      </a:r>
                    </a:p>
                  </a:txBody>
                  <a:tcPr anchor="ctr"/>
                </a:tc>
                <a:extLst>
                  <a:ext uri="{0D108BD9-81ED-4DB2-BD59-A6C34878D82A}">
                    <a16:rowId xmlns:a16="http://schemas.microsoft.com/office/drawing/2014/main" val="3181619206"/>
                  </a:ext>
                </a:extLst>
              </a:tr>
              <a:tr h="161925">
                <a:tc>
                  <a:txBody>
                    <a:bodyPr/>
                    <a:lstStyle/>
                    <a:p>
                      <a:pPr algn="l"/>
                      <a:r>
                        <a:rPr lang="en-GB"/>
                        <a:t>ulcerative-colitis</a:t>
                      </a:r>
                    </a:p>
                  </a:txBody>
                  <a:tcPr anchor="ctr"/>
                </a:tc>
                <a:tc>
                  <a:txBody>
                    <a:bodyPr/>
                    <a:lstStyle/>
                    <a:p>
                      <a:pPr algn="r"/>
                      <a:r>
                        <a:rPr lang="en-GB"/>
                        <a:t>7</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3</a:t>
                      </a:r>
                    </a:p>
                  </a:txBody>
                  <a:tcPr anchor="ctr"/>
                </a:tc>
                <a:tc>
                  <a:txBody>
                    <a:bodyPr/>
                    <a:lstStyle/>
                    <a:p>
                      <a:pPr algn="r"/>
                      <a:r>
                        <a:rPr lang="en-GB"/>
                        <a:t>0</a:t>
                      </a:r>
                    </a:p>
                  </a:txBody>
                  <a:tcPr anchor="ctr"/>
                </a:tc>
                <a:tc>
                  <a:txBody>
                    <a:bodyPr/>
                    <a:lstStyle/>
                    <a:p>
                      <a:pPr algn="r"/>
                      <a:r>
                        <a:rPr lang="en-GB"/>
                        <a:t>161</a:t>
                      </a:r>
                    </a:p>
                  </a:txBody>
                  <a:tcPr anchor="ctr"/>
                </a:tc>
                <a:tc>
                  <a:txBody>
                    <a:bodyPr/>
                    <a:lstStyle/>
                    <a:p>
                      <a:pPr algn="r"/>
                      <a:r>
                        <a:rPr lang="en-GB"/>
                        <a:t>0</a:t>
                      </a:r>
                    </a:p>
                  </a:txBody>
                  <a:tcPr anchor="ctr"/>
                </a:tc>
                <a:extLst>
                  <a:ext uri="{0D108BD9-81ED-4DB2-BD59-A6C34878D82A}">
                    <a16:rowId xmlns:a16="http://schemas.microsoft.com/office/drawing/2014/main" val="3977964363"/>
                  </a:ext>
                </a:extLst>
              </a:tr>
              <a:tr h="161925">
                <a:tc>
                  <a:txBody>
                    <a:bodyPr/>
                    <a:lstStyle/>
                    <a:p>
                      <a:pPr algn="l"/>
                      <a:r>
                        <a:rPr lang="en-GB"/>
                        <a:t>z-line</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53</a:t>
                      </a:r>
                    </a:p>
                  </a:txBody>
                  <a:tcPr anchor="ctr"/>
                </a:tc>
                <a:tc>
                  <a:txBody>
                    <a:bodyPr/>
                    <a:lstStyle/>
                    <a:p>
                      <a:pPr algn="r"/>
                      <a:r>
                        <a:rPr lang="en-GB"/>
                        <a:t>0</a:t>
                      </a:r>
                    </a:p>
                  </a:txBody>
                  <a:tcPr anchor="ctr"/>
                </a:tc>
                <a:tc>
                  <a:txBody>
                    <a:bodyPr/>
                    <a:lstStyle/>
                    <a:p>
                      <a:pPr algn="r"/>
                      <a:r>
                        <a:rPr lang="en-GB"/>
                        <a:t>2</a:t>
                      </a:r>
                    </a:p>
                  </a:txBody>
                  <a:tcPr anchor="ctr"/>
                </a:tc>
                <a:tc>
                  <a:txBody>
                    <a:bodyPr/>
                    <a:lstStyle/>
                    <a:p>
                      <a:pPr algn="r"/>
                      <a:r>
                        <a:rPr lang="en-GB"/>
                        <a:t>0</a:t>
                      </a:r>
                    </a:p>
                  </a:txBody>
                  <a:tcPr anchor="ctr"/>
                </a:tc>
                <a:tc>
                  <a:txBody>
                    <a:bodyPr/>
                    <a:lstStyle/>
                    <a:p>
                      <a:pPr algn="r"/>
                      <a:r>
                        <a:rPr lang="en-GB"/>
                        <a:t>132</a:t>
                      </a:r>
                    </a:p>
                  </a:txBody>
                  <a:tcPr anchor="ctr"/>
                </a:tc>
                <a:extLst>
                  <a:ext uri="{0D108BD9-81ED-4DB2-BD59-A6C34878D82A}">
                    <a16:rowId xmlns:a16="http://schemas.microsoft.com/office/drawing/2014/main" val="1328708540"/>
                  </a:ext>
                </a:extLst>
              </a:tr>
            </a:tbl>
          </a:graphicData>
        </a:graphic>
      </p:graphicFrame>
      <p:sp>
        <p:nvSpPr>
          <p:cNvPr id="8" name="TextBox 7">
            <a:extLst>
              <a:ext uri="{FF2B5EF4-FFF2-40B4-BE49-F238E27FC236}">
                <a16:creationId xmlns:a16="http://schemas.microsoft.com/office/drawing/2014/main" id="{DEA57C80-D019-C09D-10A8-2790BA95E14C}"/>
              </a:ext>
            </a:extLst>
          </p:cNvPr>
          <p:cNvSpPr txBox="1"/>
          <p:nvPr/>
        </p:nvSpPr>
        <p:spPr>
          <a:xfrm>
            <a:off x="4733365" y="3962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a:p>
        </p:txBody>
      </p:sp>
    </p:spTree>
    <p:extLst>
      <p:ext uri="{BB962C8B-B14F-4D97-AF65-F5344CB8AC3E}">
        <p14:creationId xmlns:p14="http://schemas.microsoft.com/office/powerpoint/2010/main" val="3694392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32D48-9C7F-E32E-FD48-3EBC92A0A945}"/>
              </a:ext>
            </a:extLst>
          </p:cNvPr>
          <p:cNvSpPr>
            <a:spLocks noGrp="1"/>
          </p:cNvSpPr>
          <p:nvPr>
            <p:ph type="title"/>
          </p:nvPr>
        </p:nvSpPr>
        <p:spPr>
          <a:xfrm>
            <a:off x="144439" y="1185"/>
            <a:ext cx="10515600" cy="631802"/>
          </a:xfrm>
        </p:spPr>
        <p:txBody>
          <a:bodyPr>
            <a:normAutofit fontScale="90000"/>
          </a:bodyPr>
          <a:lstStyle/>
          <a:p>
            <a:r>
              <a:rPr lang="en-GB">
                <a:cs typeface="Calibri Light"/>
              </a:rPr>
              <a:t>Obtained Results (8 classes)</a:t>
            </a:r>
            <a:endParaRPr lang="en-GB"/>
          </a:p>
        </p:txBody>
      </p:sp>
      <p:sp>
        <p:nvSpPr>
          <p:cNvPr id="4" name="TextBox 3">
            <a:extLst>
              <a:ext uri="{FF2B5EF4-FFF2-40B4-BE49-F238E27FC236}">
                <a16:creationId xmlns:a16="http://schemas.microsoft.com/office/drawing/2014/main" id="{64488AEB-863C-6F13-D33C-B962FDEC8C5B}"/>
              </a:ext>
            </a:extLst>
          </p:cNvPr>
          <p:cNvSpPr txBox="1"/>
          <p:nvPr/>
        </p:nvSpPr>
        <p:spPr>
          <a:xfrm>
            <a:off x="304800" y="636494"/>
            <a:ext cx="292249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Tx/>
              <a:buChar char="-"/>
            </a:pPr>
            <a:r>
              <a:rPr lang="en-GB" sz="1600">
                <a:cs typeface="Calibri"/>
              </a:rPr>
              <a:t>41 epochs</a:t>
            </a:r>
          </a:p>
          <a:p>
            <a:pPr marL="285750" indent="-285750">
              <a:buFontTx/>
              <a:buChar char="-"/>
            </a:pPr>
            <a:r>
              <a:rPr lang="en-GB" sz="1600" err="1">
                <a:cs typeface="Calibri"/>
              </a:rPr>
              <a:t>RMSProp</a:t>
            </a:r>
            <a:r>
              <a:rPr lang="en-GB" sz="1600">
                <a:cs typeface="Calibri"/>
              </a:rPr>
              <a:t> optimizer</a:t>
            </a:r>
          </a:p>
          <a:p>
            <a:pPr marL="285750" indent="-285750">
              <a:buFontTx/>
              <a:buChar char="-"/>
            </a:pPr>
            <a:r>
              <a:rPr lang="en-GB" sz="1600">
                <a:cs typeface="Calibri"/>
              </a:rPr>
              <a:t>no MAPGI</a:t>
            </a:r>
          </a:p>
        </p:txBody>
      </p:sp>
      <p:sp>
        <p:nvSpPr>
          <p:cNvPr id="9" name="TextBox 8">
            <a:extLst>
              <a:ext uri="{FF2B5EF4-FFF2-40B4-BE49-F238E27FC236}">
                <a16:creationId xmlns:a16="http://schemas.microsoft.com/office/drawing/2014/main" id="{876F7158-0115-1182-8F29-9D2C933F22BD}"/>
              </a:ext>
            </a:extLst>
          </p:cNvPr>
          <p:cNvSpPr txBox="1"/>
          <p:nvPr/>
        </p:nvSpPr>
        <p:spPr>
          <a:xfrm>
            <a:off x="4751294" y="525331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a:p>
        </p:txBody>
      </p:sp>
      <p:pic>
        <p:nvPicPr>
          <p:cNvPr id="3" name="Picture 4" descr="Chart, line chart&#10;&#10;Description automatically generated">
            <a:extLst>
              <a:ext uri="{FF2B5EF4-FFF2-40B4-BE49-F238E27FC236}">
                <a16:creationId xmlns:a16="http://schemas.microsoft.com/office/drawing/2014/main" id="{8D996F34-A001-EB75-2DF7-9602D81B7030}"/>
              </a:ext>
            </a:extLst>
          </p:cNvPr>
          <p:cNvPicPr>
            <a:picLocks noChangeAspect="1"/>
          </p:cNvPicPr>
          <p:nvPr/>
        </p:nvPicPr>
        <p:blipFill>
          <a:blip r:embed="rId2"/>
          <a:stretch>
            <a:fillRect/>
          </a:stretch>
        </p:blipFill>
        <p:spPr>
          <a:xfrm>
            <a:off x="5943601" y="1503832"/>
            <a:ext cx="6248398" cy="4675092"/>
          </a:xfrm>
          <a:prstGeom prst="rect">
            <a:avLst/>
          </a:prstGeom>
        </p:spPr>
      </p:pic>
      <p:pic>
        <p:nvPicPr>
          <p:cNvPr id="5" name="Picture 5" descr="Shape, square&#10;&#10;Description automatically generated">
            <a:extLst>
              <a:ext uri="{FF2B5EF4-FFF2-40B4-BE49-F238E27FC236}">
                <a16:creationId xmlns:a16="http://schemas.microsoft.com/office/drawing/2014/main" id="{8DF2440C-E694-6F3B-283D-FDF9D97DA505}"/>
              </a:ext>
            </a:extLst>
          </p:cNvPr>
          <p:cNvPicPr>
            <a:picLocks noChangeAspect="1"/>
          </p:cNvPicPr>
          <p:nvPr/>
        </p:nvPicPr>
        <p:blipFill>
          <a:blip r:embed="rId3"/>
          <a:stretch>
            <a:fillRect/>
          </a:stretch>
        </p:blipFill>
        <p:spPr>
          <a:xfrm>
            <a:off x="197224" y="1817594"/>
            <a:ext cx="5701552" cy="4262717"/>
          </a:xfrm>
          <a:prstGeom prst="rect">
            <a:avLst/>
          </a:prstGeom>
        </p:spPr>
      </p:pic>
    </p:spTree>
    <p:extLst>
      <p:ext uri="{BB962C8B-B14F-4D97-AF65-F5344CB8AC3E}">
        <p14:creationId xmlns:p14="http://schemas.microsoft.com/office/powerpoint/2010/main" val="601598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730B5-0419-7F03-B431-8C7CCEE3F550}"/>
              </a:ext>
            </a:extLst>
          </p:cNvPr>
          <p:cNvSpPr>
            <a:spLocks noGrp="1"/>
          </p:cNvSpPr>
          <p:nvPr>
            <p:ph type="title"/>
          </p:nvPr>
        </p:nvSpPr>
        <p:spPr/>
        <p:txBody>
          <a:bodyPr/>
          <a:lstStyle/>
          <a:p>
            <a:r>
              <a:rPr lang="en-GB">
                <a:cs typeface="Calibri Light"/>
              </a:rPr>
              <a:t>Inceptionv4</a:t>
            </a:r>
            <a:endParaRPr lang="en-GB"/>
          </a:p>
        </p:txBody>
      </p:sp>
      <p:sp>
        <p:nvSpPr>
          <p:cNvPr id="3" name="Content Placeholder 2">
            <a:extLst>
              <a:ext uri="{FF2B5EF4-FFF2-40B4-BE49-F238E27FC236}">
                <a16:creationId xmlns:a16="http://schemas.microsoft.com/office/drawing/2014/main" id="{570E8D69-DD23-0D1F-96A6-8C1776828EFA}"/>
              </a:ext>
            </a:extLst>
          </p:cNvPr>
          <p:cNvSpPr>
            <a:spLocks noGrp="1"/>
          </p:cNvSpPr>
          <p:nvPr>
            <p:ph idx="1"/>
          </p:nvPr>
        </p:nvSpPr>
        <p:spPr/>
        <p:txBody>
          <a:bodyPr vert="horz" lIns="91440" tIns="45720" rIns="91440" bIns="45720" rtlCol="0" anchor="t">
            <a:normAutofit fontScale="85000" lnSpcReduction="20000"/>
          </a:bodyPr>
          <a:lstStyle/>
          <a:p>
            <a:pPr algn="just">
              <a:lnSpc>
                <a:spcPct val="150000"/>
              </a:lnSpc>
            </a:pPr>
            <a:r>
              <a:rPr lang="en-GB" b="1" dirty="0">
                <a:ea typeface="+mn-lt"/>
                <a:cs typeface="+mn-lt"/>
              </a:rPr>
              <a:t>Inception-v4</a:t>
            </a:r>
            <a:r>
              <a:rPr lang="en-GB" dirty="0">
                <a:ea typeface="+mn-lt"/>
                <a:cs typeface="+mn-lt"/>
              </a:rPr>
              <a:t> is a convolutional neural network architecture that builds on previous iterations of the Inception family by simplifying the architecture and using more inception modules than Inception-v3. </a:t>
            </a:r>
            <a:endParaRPr lang="en-US" dirty="0">
              <a:cs typeface="Calibri" panose="020F0502020204030204"/>
            </a:endParaRPr>
          </a:p>
          <a:p>
            <a:pPr algn="just">
              <a:lnSpc>
                <a:spcPct val="150000"/>
              </a:lnSpc>
            </a:pPr>
            <a:r>
              <a:rPr lang="en-GB" dirty="0">
                <a:ea typeface="+mn-lt"/>
                <a:cs typeface="+mn-lt"/>
              </a:rPr>
              <a:t>Inception V4 was introduced in combination with Inception-ResNet by the researchers a Google in 2016. The main aim of the paper was to reduce the complexity of Inception V3 model which give the state-of-the-art accuracy on ILSVRC 2015 challenge. </a:t>
            </a:r>
          </a:p>
          <a:p>
            <a:pPr algn="just">
              <a:lnSpc>
                <a:spcPct val="150000"/>
              </a:lnSpc>
            </a:pPr>
            <a:r>
              <a:rPr lang="en-GB" dirty="0">
                <a:cs typeface="Calibri"/>
                <a:hlinkClick r:id="rId2"/>
              </a:rPr>
              <a:t>Link to the official Inceptionv4 Paper</a:t>
            </a:r>
            <a:endParaRPr lang="en-GB" dirty="0">
              <a:cs typeface="Calibri"/>
            </a:endParaRPr>
          </a:p>
        </p:txBody>
      </p:sp>
    </p:spTree>
    <p:extLst>
      <p:ext uri="{BB962C8B-B14F-4D97-AF65-F5344CB8AC3E}">
        <p14:creationId xmlns:p14="http://schemas.microsoft.com/office/powerpoint/2010/main" val="2794255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32D48-9C7F-E32E-FD48-3EBC92A0A945}"/>
              </a:ext>
            </a:extLst>
          </p:cNvPr>
          <p:cNvSpPr>
            <a:spLocks noGrp="1"/>
          </p:cNvSpPr>
          <p:nvPr>
            <p:ph type="title"/>
          </p:nvPr>
        </p:nvSpPr>
        <p:spPr>
          <a:xfrm>
            <a:off x="144439" y="1185"/>
            <a:ext cx="10515600" cy="631802"/>
          </a:xfrm>
        </p:spPr>
        <p:txBody>
          <a:bodyPr>
            <a:normAutofit fontScale="90000"/>
          </a:bodyPr>
          <a:lstStyle/>
          <a:p>
            <a:r>
              <a:rPr lang="en-GB">
                <a:cs typeface="Calibri Light"/>
              </a:rPr>
              <a:t>Obtained Results (8 classes)</a:t>
            </a:r>
            <a:endParaRPr lang="en-GB"/>
          </a:p>
        </p:txBody>
      </p:sp>
      <p:sp>
        <p:nvSpPr>
          <p:cNvPr id="4" name="TextBox 3">
            <a:extLst>
              <a:ext uri="{FF2B5EF4-FFF2-40B4-BE49-F238E27FC236}">
                <a16:creationId xmlns:a16="http://schemas.microsoft.com/office/drawing/2014/main" id="{64488AEB-863C-6F13-D33C-B962FDEC8C5B}"/>
              </a:ext>
            </a:extLst>
          </p:cNvPr>
          <p:cNvSpPr txBox="1"/>
          <p:nvPr/>
        </p:nvSpPr>
        <p:spPr>
          <a:xfrm>
            <a:off x="304800" y="636494"/>
            <a:ext cx="292249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a:cs typeface="Calibri"/>
              </a:rPr>
              <a:t>41 epochs, </a:t>
            </a:r>
            <a:r>
              <a:rPr lang="en-GB" sz="1600" err="1">
                <a:cs typeface="Calibri"/>
              </a:rPr>
              <a:t>RMSProp</a:t>
            </a:r>
            <a:r>
              <a:rPr lang="en-GB" sz="1600">
                <a:cs typeface="Calibri"/>
              </a:rPr>
              <a:t>, no MAPGI</a:t>
            </a:r>
          </a:p>
        </p:txBody>
      </p:sp>
      <p:sp>
        <p:nvSpPr>
          <p:cNvPr id="9" name="TextBox 8">
            <a:extLst>
              <a:ext uri="{FF2B5EF4-FFF2-40B4-BE49-F238E27FC236}">
                <a16:creationId xmlns:a16="http://schemas.microsoft.com/office/drawing/2014/main" id="{876F7158-0115-1182-8F29-9D2C933F22BD}"/>
              </a:ext>
            </a:extLst>
          </p:cNvPr>
          <p:cNvSpPr txBox="1"/>
          <p:nvPr/>
        </p:nvSpPr>
        <p:spPr>
          <a:xfrm>
            <a:off x="4751294" y="525331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a:p>
        </p:txBody>
      </p:sp>
      <p:graphicFrame>
        <p:nvGraphicFramePr>
          <p:cNvPr id="7" name="Table 6">
            <a:extLst>
              <a:ext uri="{FF2B5EF4-FFF2-40B4-BE49-F238E27FC236}">
                <a16:creationId xmlns:a16="http://schemas.microsoft.com/office/drawing/2014/main" id="{5AA38B73-E906-B286-9F75-54EA9FB0B6F9}"/>
              </a:ext>
            </a:extLst>
          </p:cNvPr>
          <p:cNvGraphicFramePr>
            <a:graphicFrameLocks noGrp="1"/>
          </p:cNvGraphicFramePr>
          <p:nvPr>
            <p:extLst>
              <p:ext uri="{D42A27DB-BD31-4B8C-83A1-F6EECF244321}">
                <p14:modId xmlns:p14="http://schemas.microsoft.com/office/powerpoint/2010/main" val="2145799252"/>
              </p:ext>
            </p:extLst>
          </p:nvPr>
        </p:nvGraphicFramePr>
        <p:xfrm>
          <a:off x="-1" y="1148379"/>
          <a:ext cx="12192003" cy="493776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47126765"/>
                    </a:ext>
                  </a:extLst>
                </a:gridCol>
                <a:gridCol w="1354667">
                  <a:extLst>
                    <a:ext uri="{9D8B030D-6E8A-4147-A177-3AD203B41FA5}">
                      <a16:colId xmlns:a16="http://schemas.microsoft.com/office/drawing/2014/main" val="173275437"/>
                    </a:ext>
                  </a:extLst>
                </a:gridCol>
                <a:gridCol w="1354667">
                  <a:extLst>
                    <a:ext uri="{9D8B030D-6E8A-4147-A177-3AD203B41FA5}">
                      <a16:colId xmlns:a16="http://schemas.microsoft.com/office/drawing/2014/main" val="4259473270"/>
                    </a:ext>
                  </a:extLst>
                </a:gridCol>
                <a:gridCol w="1354667">
                  <a:extLst>
                    <a:ext uri="{9D8B030D-6E8A-4147-A177-3AD203B41FA5}">
                      <a16:colId xmlns:a16="http://schemas.microsoft.com/office/drawing/2014/main" val="2598014393"/>
                    </a:ext>
                  </a:extLst>
                </a:gridCol>
                <a:gridCol w="1354667">
                  <a:extLst>
                    <a:ext uri="{9D8B030D-6E8A-4147-A177-3AD203B41FA5}">
                      <a16:colId xmlns:a16="http://schemas.microsoft.com/office/drawing/2014/main" val="143193986"/>
                    </a:ext>
                  </a:extLst>
                </a:gridCol>
                <a:gridCol w="1354667">
                  <a:extLst>
                    <a:ext uri="{9D8B030D-6E8A-4147-A177-3AD203B41FA5}">
                      <a16:colId xmlns:a16="http://schemas.microsoft.com/office/drawing/2014/main" val="3282890851"/>
                    </a:ext>
                  </a:extLst>
                </a:gridCol>
                <a:gridCol w="1354667">
                  <a:extLst>
                    <a:ext uri="{9D8B030D-6E8A-4147-A177-3AD203B41FA5}">
                      <a16:colId xmlns:a16="http://schemas.microsoft.com/office/drawing/2014/main" val="1747576088"/>
                    </a:ext>
                  </a:extLst>
                </a:gridCol>
                <a:gridCol w="1354667">
                  <a:extLst>
                    <a:ext uri="{9D8B030D-6E8A-4147-A177-3AD203B41FA5}">
                      <a16:colId xmlns:a16="http://schemas.microsoft.com/office/drawing/2014/main" val="4070804263"/>
                    </a:ext>
                  </a:extLst>
                </a:gridCol>
                <a:gridCol w="1354667">
                  <a:extLst>
                    <a:ext uri="{9D8B030D-6E8A-4147-A177-3AD203B41FA5}">
                      <a16:colId xmlns:a16="http://schemas.microsoft.com/office/drawing/2014/main" val="3592721932"/>
                    </a:ext>
                  </a:extLst>
                </a:gridCol>
              </a:tblGrid>
              <a:tr h="161925">
                <a:tc>
                  <a:txBody>
                    <a:bodyPr/>
                    <a:lstStyle/>
                    <a:p>
                      <a:pPr algn="l"/>
                      <a:r>
                        <a:rPr lang="en-GB"/>
                        <a:t>Class</a:t>
                      </a:r>
                    </a:p>
                  </a:txBody>
                  <a:tcPr anchor="ctr"/>
                </a:tc>
                <a:tc>
                  <a:txBody>
                    <a:bodyPr/>
                    <a:lstStyle/>
                    <a:p>
                      <a:pPr algn="l"/>
                      <a:r>
                        <a:rPr lang="en-GB"/>
                        <a:t>cecum</a:t>
                      </a:r>
                    </a:p>
                  </a:txBody>
                  <a:tcPr anchor="ctr"/>
                </a:tc>
                <a:tc>
                  <a:txBody>
                    <a:bodyPr/>
                    <a:lstStyle/>
                    <a:p>
                      <a:pPr algn="l"/>
                      <a:r>
                        <a:rPr lang="en-GB"/>
                        <a:t>dyed-lifted-polyps</a:t>
                      </a:r>
                    </a:p>
                  </a:txBody>
                  <a:tcPr anchor="ctr"/>
                </a:tc>
                <a:tc>
                  <a:txBody>
                    <a:bodyPr/>
                    <a:lstStyle/>
                    <a:p>
                      <a:pPr algn="l"/>
                      <a:r>
                        <a:rPr lang="en-GB"/>
                        <a:t>dyed-resection-margins</a:t>
                      </a:r>
                    </a:p>
                  </a:txBody>
                  <a:tcPr anchor="ctr"/>
                </a:tc>
                <a:tc>
                  <a:txBody>
                    <a:bodyPr/>
                    <a:lstStyle/>
                    <a:p>
                      <a:pPr algn="l"/>
                      <a:r>
                        <a:rPr lang="en-GB"/>
                        <a:t>esophagitis</a:t>
                      </a:r>
                    </a:p>
                  </a:txBody>
                  <a:tcPr anchor="ctr"/>
                </a:tc>
                <a:tc>
                  <a:txBody>
                    <a:bodyPr/>
                    <a:lstStyle/>
                    <a:p>
                      <a:pPr algn="l"/>
                      <a:r>
                        <a:rPr lang="en-GB"/>
                        <a:t>polyps</a:t>
                      </a:r>
                    </a:p>
                  </a:txBody>
                  <a:tcPr anchor="ctr"/>
                </a:tc>
                <a:tc>
                  <a:txBody>
                    <a:bodyPr/>
                    <a:lstStyle/>
                    <a:p>
                      <a:pPr algn="l"/>
                      <a:r>
                        <a:rPr lang="en-GB"/>
                        <a:t>pylorus</a:t>
                      </a:r>
                    </a:p>
                  </a:txBody>
                  <a:tcPr anchor="ctr"/>
                </a:tc>
                <a:tc>
                  <a:txBody>
                    <a:bodyPr/>
                    <a:lstStyle/>
                    <a:p>
                      <a:pPr algn="l"/>
                      <a:r>
                        <a:rPr lang="en-GB"/>
                        <a:t>ulcerative-colitis</a:t>
                      </a:r>
                    </a:p>
                  </a:txBody>
                  <a:tcPr anchor="ctr"/>
                </a:tc>
                <a:tc>
                  <a:txBody>
                    <a:bodyPr/>
                    <a:lstStyle/>
                    <a:p>
                      <a:pPr algn="l"/>
                      <a:r>
                        <a:rPr lang="en-GB"/>
                        <a:t>z-line</a:t>
                      </a:r>
                    </a:p>
                  </a:txBody>
                  <a:tcPr anchor="ctr"/>
                </a:tc>
                <a:extLst>
                  <a:ext uri="{0D108BD9-81ED-4DB2-BD59-A6C34878D82A}">
                    <a16:rowId xmlns:a16="http://schemas.microsoft.com/office/drawing/2014/main" val="1475154678"/>
                  </a:ext>
                </a:extLst>
              </a:tr>
              <a:tr h="161925">
                <a:tc>
                  <a:txBody>
                    <a:bodyPr/>
                    <a:lstStyle/>
                    <a:p>
                      <a:pPr algn="l"/>
                      <a:r>
                        <a:rPr lang="en-GB"/>
                        <a:t>cecum</a:t>
                      </a:r>
                    </a:p>
                  </a:txBody>
                  <a:tcPr anchor="ctr"/>
                </a:tc>
                <a:tc>
                  <a:txBody>
                    <a:bodyPr/>
                    <a:lstStyle/>
                    <a:p>
                      <a:pPr algn="r"/>
                      <a:r>
                        <a:rPr lang="en-GB"/>
                        <a:t>121</a:t>
                      </a:r>
                    </a:p>
                  </a:txBody>
                  <a:tcPr anchor="ctr"/>
                </a:tc>
                <a:tc>
                  <a:txBody>
                    <a:bodyPr/>
                    <a:lstStyle/>
                    <a:p>
                      <a:pPr algn="r"/>
                      <a:r>
                        <a:rPr lang="en-GB"/>
                        <a:t>2</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3</a:t>
                      </a:r>
                    </a:p>
                  </a:txBody>
                  <a:tcPr anchor="ctr"/>
                </a:tc>
                <a:tc>
                  <a:txBody>
                    <a:bodyPr/>
                    <a:lstStyle/>
                    <a:p>
                      <a:pPr algn="r"/>
                      <a:r>
                        <a:rPr lang="en-GB"/>
                        <a:t>0</a:t>
                      </a:r>
                    </a:p>
                  </a:txBody>
                  <a:tcPr anchor="ctr"/>
                </a:tc>
                <a:tc>
                  <a:txBody>
                    <a:bodyPr/>
                    <a:lstStyle/>
                    <a:p>
                      <a:pPr algn="r"/>
                      <a:r>
                        <a:rPr lang="en-GB"/>
                        <a:t>76</a:t>
                      </a:r>
                    </a:p>
                  </a:txBody>
                  <a:tcPr anchor="ctr"/>
                </a:tc>
                <a:tc>
                  <a:txBody>
                    <a:bodyPr/>
                    <a:lstStyle/>
                    <a:p>
                      <a:pPr algn="r"/>
                      <a:r>
                        <a:rPr lang="en-GB"/>
                        <a:t>0</a:t>
                      </a:r>
                    </a:p>
                  </a:txBody>
                  <a:tcPr anchor="ctr"/>
                </a:tc>
                <a:extLst>
                  <a:ext uri="{0D108BD9-81ED-4DB2-BD59-A6C34878D82A}">
                    <a16:rowId xmlns:a16="http://schemas.microsoft.com/office/drawing/2014/main" val="3207479665"/>
                  </a:ext>
                </a:extLst>
              </a:tr>
              <a:tr h="161925">
                <a:tc>
                  <a:txBody>
                    <a:bodyPr/>
                    <a:lstStyle/>
                    <a:p>
                      <a:pPr algn="l"/>
                      <a:r>
                        <a:rPr lang="en-GB"/>
                        <a:t>dyed-lifted-polyps</a:t>
                      </a:r>
                    </a:p>
                  </a:txBody>
                  <a:tcPr anchor="ctr"/>
                </a:tc>
                <a:tc>
                  <a:txBody>
                    <a:bodyPr/>
                    <a:lstStyle/>
                    <a:p>
                      <a:pPr algn="r"/>
                      <a:r>
                        <a:rPr lang="en-GB"/>
                        <a:t>0</a:t>
                      </a:r>
                    </a:p>
                  </a:txBody>
                  <a:tcPr anchor="ctr"/>
                </a:tc>
                <a:tc>
                  <a:txBody>
                    <a:bodyPr/>
                    <a:lstStyle/>
                    <a:p>
                      <a:pPr algn="r"/>
                      <a:r>
                        <a:rPr lang="en-GB"/>
                        <a:t>172</a:t>
                      </a:r>
                    </a:p>
                  </a:txBody>
                  <a:tcPr anchor="ctr"/>
                </a:tc>
                <a:tc>
                  <a:txBody>
                    <a:bodyPr/>
                    <a:lstStyle/>
                    <a:p>
                      <a:pPr algn="r"/>
                      <a:r>
                        <a:rPr lang="en-GB"/>
                        <a:t>28</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1</a:t>
                      </a:r>
                    </a:p>
                  </a:txBody>
                  <a:tcPr anchor="ctr"/>
                </a:tc>
                <a:tc>
                  <a:txBody>
                    <a:bodyPr/>
                    <a:lstStyle/>
                    <a:p>
                      <a:pPr algn="r"/>
                      <a:r>
                        <a:rPr lang="en-GB"/>
                        <a:t>0</a:t>
                      </a:r>
                    </a:p>
                  </a:txBody>
                  <a:tcPr anchor="ctr"/>
                </a:tc>
                <a:extLst>
                  <a:ext uri="{0D108BD9-81ED-4DB2-BD59-A6C34878D82A}">
                    <a16:rowId xmlns:a16="http://schemas.microsoft.com/office/drawing/2014/main" val="1829897744"/>
                  </a:ext>
                </a:extLst>
              </a:tr>
              <a:tr h="161925">
                <a:tc>
                  <a:txBody>
                    <a:bodyPr/>
                    <a:lstStyle/>
                    <a:p>
                      <a:pPr algn="l"/>
                      <a:r>
                        <a:rPr lang="en-GB"/>
                        <a:t>dyed-resection-margins</a:t>
                      </a:r>
                    </a:p>
                  </a:txBody>
                  <a:tcPr anchor="ctr"/>
                </a:tc>
                <a:tc>
                  <a:txBody>
                    <a:bodyPr/>
                    <a:lstStyle/>
                    <a:p>
                      <a:pPr algn="r"/>
                      <a:r>
                        <a:rPr lang="en-GB"/>
                        <a:t>0</a:t>
                      </a:r>
                    </a:p>
                  </a:txBody>
                  <a:tcPr anchor="ctr"/>
                </a:tc>
                <a:tc>
                  <a:txBody>
                    <a:bodyPr/>
                    <a:lstStyle/>
                    <a:p>
                      <a:pPr algn="r"/>
                      <a:r>
                        <a:rPr lang="en-GB"/>
                        <a:t>118</a:t>
                      </a:r>
                    </a:p>
                  </a:txBody>
                  <a:tcPr anchor="ctr"/>
                </a:tc>
                <a:tc>
                  <a:txBody>
                    <a:bodyPr/>
                    <a:lstStyle/>
                    <a:p>
                      <a:pPr algn="r"/>
                      <a:r>
                        <a:rPr lang="en-GB"/>
                        <a:t>80</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0</a:t>
                      </a:r>
                    </a:p>
                  </a:txBody>
                  <a:tcPr anchor="ctr"/>
                </a:tc>
                <a:extLst>
                  <a:ext uri="{0D108BD9-81ED-4DB2-BD59-A6C34878D82A}">
                    <a16:rowId xmlns:a16="http://schemas.microsoft.com/office/drawing/2014/main" val="965998714"/>
                  </a:ext>
                </a:extLst>
              </a:tr>
              <a:tr h="161925">
                <a:tc>
                  <a:txBody>
                    <a:bodyPr/>
                    <a:lstStyle/>
                    <a:p>
                      <a:pPr algn="l"/>
                      <a:r>
                        <a:rPr lang="en-GB"/>
                        <a:t>esophagitis</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120</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1</a:t>
                      </a:r>
                    </a:p>
                  </a:txBody>
                  <a:tcPr anchor="ctr"/>
                </a:tc>
                <a:tc>
                  <a:txBody>
                    <a:bodyPr/>
                    <a:lstStyle/>
                    <a:p>
                      <a:pPr algn="r"/>
                      <a:r>
                        <a:rPr lang="en-GB"/>
                        <a:t>12</a:t>
                      </a:r>
                    </a:p>
                  </a:txBody>
                  <a:tcPr anchor="ctr"/>
                </a:tc>
                <a:extLst>
                  <a:ext uri="{0D108BD9-81ED-4DB2-BD59-A6C34878D82A}">
                    <a16:rowId xmlns:a16="http://schemas.microsoft.com/office/drawing/2014/main" val="1587647618"/>
                  </a:ext>
                </a:extLst>
              </a:tr>
              <a:tr h="161925">
                <a:tc>
                  <a:txBody>
                    <a:bodyPr/>
                    <a:lstStyle/>
                    <a:p>
                      <a:pPr algn="l"/>
                      <a:r>
                        <a:rPr lang="en-GB"/>
                        <a:t>polyps</a:t>
                      </a:r>
                    </a:p>
                  </a:txBody>
                  <a:tcPr anchor="ctr"/>
                </a:tc>
                <a:tc>
                  <a:txBody>
                    <a:bodyPr/>
                    <a:lstStyle/>
                    <a:p>
                      <a:pPr algn="r"/>
                      <a:r>
                        <a:rPr lang="en-GB"/>
                        <a:t>1</a:t>
                      </a:r>
                    </a:p>
                  </a:txBody>
                  <a:tcPr anchor="ctr"/>
                </a:tc>
                <a:tc>
                  <a:txBody>
                    <a:bodyPr/>
                    <a:lstStyle/>
                    <a:p>
                      <a:pPr algn="r"/>
                      <a:r>
                        <a:rPr lang="en-GB"/>
                        <a:t>2</a:t>
                      </a:r>
                    </a:p>
                  </a:txBody>
                  <a:tcPr anchor="ctr"/>
                </a:tc>
                <a:tc>
                  <a:txBody>
                    <a:bodyPr/>
                    <a:lstStyle/>
                    <a:p>
                      <a:pPr algn="r"/>
                      <a:r>
                        <a:rPr lang="en-GB"/>
                        <a:t>0</a:t>
                      </a:r>
                    </a:p>
                  </a:txBody>
                  <a:tcPr anchor="ctr"/>
                </a:tc>
                <a:tc>
                  <a:txBody>
                    <a:bodyPr/>
                    <a:lstStyle/>
                    <a:p>
                      <a:pPr algn="r"/>
                      <a:r>
                        <a:rPr lang="en-GB"/>
                        <a:t>2</a:t>
                      </a:r>
                    </a:p>
                  </a:txBody>
                  <a:tcPr anchor="ctr"/>
                </a:tc>
                <a:tc>
                  <a:txBody>
                    <a:bodyPr/>
                    <a:lstStyle/>
                    <a:p>
                      <a:pPr algn="r"/>
                      <a:r>
                        <a:rPr lang="en-GB"/>
                        <a:t>102</a:t>
                      </a:r>
                    </a:p>
                  </a:txBody>
                  <a:tcPr anchor="ctr"/>
                </a:tc>
                <a:tc>
                  <a:txBody>
                    <a:bodyPr/>
                    <a:lstStyle/>
                    <a:p>
                      <a:pPr algn="r"/>
                      <a:r>
                        <a:rPr lang="en-GB"/>
                        <a:t>11</a:t>
                      </a:r>
                    </a:p>
                  </a:txBody>
                  <a:tcPr anchor="ctr"/>
                </a:tc>
                <a:tc>
                  <a:txBody>
                    <a:bodyPr/>
                    <a:lstStyle/>
                    <a:p>
                      <a:pPr algn="r"/>
                      <a:r>
                        <a:rPr lang="en-GB"/>
                        <a:t>88</a:t>
                      </a:r>
                    </a:p>
                  </a:txBody>
                  <a:tcPr anchor="ctr"/>
                </a:tc>
                <a:tc>
                  <a:txBody>
                    <a:bodyPr/>
                    <a:lstStyle/>
                    <a:p>
                      <a:pPr algn="r"/>
                      <a:r>
                        <a:rPr lang="en-GB"/>
                        <a:t>0</a:t>
                      </a:r>
                    </a:p>
                  </a:txBody>
                  <a:tcPr anchor="ctr"/>
                </a:tc>
                <a:extLst>
                  <a:ext uri="{0D108BD9-81ED-4DB2-BD59-A6C34878D82A}">
                    <a16:rowId xmlns:a16="http://schemas.microsoft.com/office/drawing/2014/main" val="1205001482"/>
                  </a:ext>
                </a:extLst>
              </a:tr>
              <a:tr h="161925">
                <a:tc>
                  <a:txBody>
                    <a:bodyPr/>
                    <a:lstStyle/>
                    <a:p>
                      <a:pPr algn="l"/>
                      <a:r>
                        <a:rPr lang="en-GB"/>
                        <a:t>pylorus</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12</a:t>
                      </a:r>
                    </a:p>
                  </a:txBody>
                  <a:tcPr anchor="ctr"/>
                </a:tc>
                <a:tc>
                  <a:txBody>
                    <a:bodyPr/>
                    <a:lstStyle/>
                    <a:p>
                      <a:pPr algn="r"/>
                      <a:r>
                        <a:rPr lang="en-GB"/>
                        <a:t>0</a:t>
                      </a:r>
                    </a:p>
                  </a:txBody>
                  <a:tcPr anchor="ctr"/>
                </a:tc>
                <a:tc>
                  <a:txBody>
                    <a:bodyPr/>
                    <a:lstStyle/>
                    <a:p>
                      <a:pPr algn="r"/>
                      <a:r>
                        <a:rPr lang="en-GB"/>
                        <a:t>167</a:t>
                      </a:r>
                    </a:p>
                  </a:txBody>
                  <a:tcPr anchor="ctr"/>
                </a:tc>
                <a:tc>
                  <a:txBody>
                    <a:bodyPr/>
                    <a:lstStyle/>
                    <a:p>
                      <a:pPr algn="r"/>
                      <a:r>
                        <a:rPr lang="en-GB"/>
                        <a:t>4</a:t>
                      </a:r>
                    </a:p>
                  </a:txBody>
                  <a:tcPr anchor="ctr"/>
                </a:tc>
                <a:tc>
                  <a:txBody>
                    <a:bodyPr/>
                    <a:lstStyle/>
                    <a:p>
                      <a:pPr algn="r"/>
                      <a:r>
                        <a:rPr lang="en-GB"/>
                        <a:t>17</a:t>
                      </a:r>
                    </a:p>
                  </a:txBody>
                  <a:tcPr anchor="ctr"/>
                </a:tc>
                <a:extLst>
                  <a:ext uri="{0D108BD9-81ED-4DB2-BD59-A6C34878D82A}">
                    <a16:rowId xmlns:a16="http://schemas.microsoft.com/office/drawing/2014/main" val="1652678276"/>
                  </a:ext>
                </a:extLst>
              </a:tr>
              <a:tr h="161925">
                <a:tc>
                  <a:txBody>
                    <a:bodyPr/>
                    <a:lstStyle/>
                    <a:p>
                      <a:pPr algn="l"/>
                      <a:r>
                        <a:rPr lang="en-GB"/>
                        <a:t>ulcerative-colitis</a:t>
                      </a:r>
                    </a:p>
                  </a:txBody>
                  <a:tcPr anchor="ctr"/>
                </a:tc>
                <a:tc>
                  <a:txBody>
                    <a:bodyPr/>
                    <a:lstStyle/>
                    <a:p>
                      <a:pPr algn="r"/>
                      <a:r>
                        <a:rPr lang="en-GB"/>
                        <a:t>4</a:t>
                      </a:r>
                    </a:p>
                  </a:txBody>
                  <a:tcPr anchor="ctr"/>
                </a:tc>
                <a:tc>
                  <a:txBody>
                    <a:bodyPr/>
                    <a:lstStyle/>
                    <a:p>
                      <a:pPr algn="r"/>
                      <a:r>
                        <a:rPr lang="en-GB"/>
                        <a:t>2</a:t>
                      </a:r>
                    </a:p>
                  </a:txBody>
                  <a:tcPr anchor="ctr"/>
                </a:tc>
                <a:tc>
                  <a:txBody>
                    <a:bodyPr/>
                    <a:lstStyle/>
                    <a:p>
                      <a:pPr algn="r"/>
                      <a:r>
                        <a:rPr lang="en-GB"/>
                        <a:t>0</a:t>
                      </a:r>
                    </a:p>
                  </a:txBody>
                  <a:tcPr anchor="ctr"/>
                </a:tc>
                <a:tc>
                  <a:txBody>
                    <a:bodyPr/>
                    <a:lstStyle/>
                    <a:p>
                      <a:pPr algn="r"/>
                      <a:r>
                        <a:rPr lang="en-GB"/>
                        <a:t>5</a:t>
                      </a:r>
                    </a:p>
                  </a:txBody>
                  <a:tcPr anchor="ctr"/>
                </a:tc>
                <a:tc>
                  <a:txBody>
                    <a:bodyPr/>
                    <a:lstStyle/>
                    <a:p>
                      <a:pPr algn="r"/>
                      <a:r>
                        <a:rPr lang="en-GB"/>
                        <a:t>25</a:t>
                      </a:r>
                    </a:p>
                  </a:txBody>
                  <a:tcPr anchor="ctr"/>
                </a:tc>
                <a:tc>
                  <a:txBody>
                    <a:bodyPr/>
                    <a:lstStyle/>
                    <a:p>
                      <a:pPr algn="r"/>
                      <a:r>
                        <a:rPr lang="en-GB"/>
                        <a:t>20</a:t>
                      </a:r>
                    </a:p>
                  </a:txBody>
                  <a:tcPr anchor="ctr"/>
                </a:tc>
                <a:tc>
                  <a:txBody>
                    <a:bodyPr/>
                    <a:lstStyle/>
                    <a:p>
                      <a:pPr algn="r"/>
                      <a:r>
                        <a:rPr lang="en-GB"/>
                        <a:t>115</a:t>
                      </a:r>
                    </a:p>
                  </a:txBody>
                  <a:tcPr anchor="ctr"/>
                </a:tc>
                <a:tc>
                  <a:txBody>
                    <a:bodyPr/>
                    <a:lstStyle/>
                    <a:p>
                      <a:pPr algn="r"/>
                      <a:r>
                        <a:rPr lang="en-GB"/>
                        <a:t>0</a:t>
                      </a:r>
                    </a:p>
                  </a:txBody>
                  <a:tcPr anchor="ctr"/>
                </a:tc>
                <a:extLst>
                  <a:ext uri="{0D108BD9-81ED-4DB2-BD59-A6C34878D82A}">
                    <a16:rowId xmlns:a16="http://schemas.microsoft.com/office/drawing/2014/main" val="3041026675"/>
                  </a:ext>
                </a:extLst>
              </a:tr>
              <a:tr h="161925">
                <a:tc>
                  <a:txBody>
                    <a:bodyPr/>
                    <a:lstStyle/>
                    <a:p>
                      <a:pPr algn="l"/>
                      <a:r>
                        <a:rPr lang="en-GB"/>
                        <a:t>z-line</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136</a:t>
                      </a:r>
                    </a:p>
                  </a:txBody>
                  <a:tcPr anchor="ctr"/>
                </a:tc>
                <a:tc>
                  <a:txBody>
                    <a:bodyPr/>
                    <a:lstStyle/>
                    <a:p>
                      <a:pPr algn="r"/>
                      <a:r>
                        <a:rPr lang="en-GB"/>
                        <a:t>0</a:t>
                      </a:r>
                    </a:p>
                  </a:txBody>
                  <a:tcPr anchor="ctr"/>
                </a:tc>
                <a:tc>
                  <a:txBody>
                    <a:bodyPr/>
                    <a:lstStyle/>
                    <a:p>
                      <a:pPr algn="r"/>
                      <a:r>
                        <a:rPr lang="en-GB"/>
                        <a:t>1</a:t>
                      </a:r>
                    </a:p>
                  </a:txBody>
                  <a:tcPr anchor="ctr"/>
                </a:tc>
                <a:tc>
                  <a:txBody>
                    <a:bodyPr/>
                    <a:lstStyle/>
                    <a:p>
                      <a:pPr algn="r"/>
                      <a:r>
                        <a:rPr lang="en-GB"/>
                        <a:t>0</a:t>
                      </a:r>
                    </a:p>
                  </a:txBody>
                  <a:tcPr anchor="ctr"/>
                </a:tc>
                <a:tc>
                  <a:txBody>
                    <a:bodyPr/>
                    <a:lstStyle/>
                    <a:p>
                      <a:pPr algn="r"/>
                      <a:r>
                        <a:rPr lang="en-GB"/>
                        <a:t>50</a:t>
                      </a:r>
                    </a:p>
                  </a:txBody>
                  <a:tcPr anchor="ctr"/>
                </a:tc>
                <a:extLst>
                  <a:ext uri="{0D108BD9-81ED-4DB2-BD59-A6C34878D82A}">
                    <a16:rowId xmlns:a16="http://schemas.microsoft.com/office/drawing/2014/main" val="3953031660"/>
                  </a:ext>
                </a:extLst>
              </a:tr>
            </a:tbl>
          </a:graphicData>
        </a:graphic>
      </p:graphicFrame>
      <p:sp>
        <p:nvSpPr>
          <p:cNvPr id="8" name="TextBox 7">
            <a:extLst>
              <a:ext uri="{FF2B5EF4-FFF2-40B4-BE49-F238E27FC236}">
                <a16:creationId xmlns:a16="http://schemas.microsoft.com/office/drawing/2014/main" id="{CA1011A6-F2BA-971A-A055-53AC53A563FD}"/>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a:p>
        </p:txBody>
      </p:sp>
    </p:spTree>
    <p:extLst>
      <p:ext uri="{BB962C8B-B14F-4D97-AF65-F5344CB8AC3E}">
        <p14:creationId xmlns:p14="http://schemas.microsoft.com/office/powerpoint/2010/main" val="838285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32D48-9C7F-E32E-FD48-3EBC92A0A945}"/>
              </a:ext>
            </a:extLst>
          </p:cNvPr>
          <p:cNvSpPr>
            <a:spLocks noGrp="1"/>
          </p:cNvSpPr>
          <p:nvPr>
            <p:ph type="title"/>
          </p:nvPr>
        </p:nvSpPr>
        <p:spPr>
          <a:xfrm>
            <a:off x="144439" y="1185"/>
            <a:ext cx="10515600" cy="631802"/>
          </a:xfrm>
        </p:spPr>
        <p:txBody>
          <a:bodyPr>
            <a:normAutofit fontScale="90000"/>
          </a:bodyPr>
          <a:lstStyle/>
          <a:p>
            <a:r>
              <a:rPr lang="en-GB">
                <a:cs typeface="Calibri Light"/>
              </a:rPr>
              <a:t>Obtained Results (8 classes)</a:t>
            </a:r>
            <a:endParaRPr lang="en-GB"/>
          </a:p>
        </p:txBody>
      </p:sp>
      <p:sp>
        <p:nvSpPr>
          <p:cNvPr id="4" name="TextBox 3">
            <a:extLst>
              <a:ext uri="{FF2B5EF4-FFF2-40B4-BE49-F238E27FC236}">
                <a16:creationId xmlns:a16="http://schemas.microsoft.com/office/drawing/2014/main" id="{64488AEB-863C-6F13-D33C-B962FDEC8C5B}"/>
              </a:ext>
            </a:extLst>
          </p:cNvPr>
          <p:cNvSpPr txBox="1"/>
          <p:nvPr/>
        </p:nvSpPr>
        <p:spPr>
          <a:xfrm>
            <a:off x="304800" y="63649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Calibri"/>
              </a:rPr>
              <a:t>42 epochs, SGD, MAPGI</a:t>
            </a:r>
          </a:p>
        </p:txBody>
      </p:sp>
      <p:sp>
        <p:nvSpPr>
          <p:cNvPr id="8" name="TextBox 7">
            <a:extLst>
              <a:ext uri="{FF2B5EF4-FFF2-40B4-BE49-F238E27FC236}">
                <a16:creationId xmlns:a16="http://schemas.microsoft.com/office/drawing/2014/main" id="{17AC1020-DA85-571F-C848-49EFCD595F55}"/>
              </a:ext>
            </a:extLst>
          </p:cNvPr>
          <p:cNvSpPr txBox="1"/>
          <p:nvPr/>
        </p:nvSpPr>
        <p:spPr>
          <a:xfrm>
            <a:off x="4733365" y="528021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a:p>
        </p:txBody>
      </p:sp>
      <p:pic>
        <p:nvPicPr>
          <p:cNvPr id="3" name="Picture 4">
            <a:extLst>
              <a:ext uri="{FF2B5EF4-FFF2-40B4-BE49-F238E27FC236}">
                <a16:creationId xmlns:a16="http://schemas.microsoft.com/office/drawing/2014/main" id="{D1B09588-59F9-E07C-1EA3-7005138BA591}"/>
              </a:ext>
            </a:extLst>
          </p:cNvPr>
          <p:cNvPicPr>
            <a:picLocks noChangeAspect="1"/>
          </p:cNvPicPr>
          <p:nvPr/>
        </p:nvPicPr>
        <p:blipFill>
          <a:blip r:embed="rId2"/>
          <a:stretch>
            <a:fillRect/>
          </a:stretch>
        </p:blipFill>
        <p:spPr>
          <a:xfrm>
            <a:off x="5988425" y="1593476"/>
            <a:ext cx="6203576" cy="4639235"/>
          </a:xfrm>
          <a:prstGeom prst="rect">
            <a:avLst/>
          </a:prstGeom>
        </p:spPr>
      </p:pic>
      <p:pic>
        <p:nvPicPr>
          <p:cNvPr id="5" name="Picture 5" descr="Shape&#10;&#10;Description automatically generated">
            <a:extLst>
              <a:ext uri="{FF2B5EF4-FFF2-40B4-BE49-F238E27FC236}">
                <a16:creationId xmlns:a16="http://schemas.microsoft.com/office/drawing/2014/main" id="{D2CC089D-5F1E-DDC7-B1FF-D366739DB334}"/>
              </a:ext>
            </a:extLst>
          </p:cNvPr>
          <p:cNvPicPr>
            <a:picLocks noChangeAspect="1"/>
          </p:cNvPicPr>
          <p:nvPr/>
        </p:nvPicPr>
        <p:blipFill>
          <a:blip r:embed="rId3"/>
          <a:stretch>
            <a:fillRect/>
          </a:stretch>
        </p:blipFill>
        <p:spPr>
          <a:xfrm>
            <a:off x="71718" y="1862418"/>
            <a:ext cx="5943600" cy="4450976"/>
          </a:xfrm>
          <a:prstGeom prst="rect">
            <a:avLst/>
          </a:prstGeom>
        </p:spPr>
      </p:pic>
    </p:spTree>
    <p:extLst>
      <p:ext uri="{BB962C8B-B14F-4D97-AF65-F5344CB8AC3E}">
        <p14:creationId xmlns:p14="http://schemas.microsoft.com/office/powerpoint/2010/main" val="22835484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32D48-9C7F-E32E-FD48-3EBC92A0A945}"/>
              </a:ext>
            </a:extLst>
          </p:cNvPr>
          <p:cNvSpPr>
            <a:spLocks noGrp="1"/>
          </p:cNvSpPr>
          <p:nvPr>
            <p:ph type="title"/>
          </p:nvPr>
        </p:nvSpPr>
        <p:spPr>
          <a:xfrm>
            <a:off x="144439" y="1185"/>
            <a:ext cx="10515600" cy="631802"/>
          </a:xfrm>
        </p:spPr>
        <p:txBody>
          <a:bodyPr>
            <a:normAutofit fontScale="90000"/>
          </a:bodyPr>
          <a:lstStyle/>
          <a:p>
            <a:r>
              <a:rPr lang="en-GB">
                <a:cs typeface="Calibri Light"/>
              </a:rPr>
              <a:t>Obtained Results (8 classes)</a:t>
            </a:r>
            <a:endParaRPr lang="en-GB"/>
          </a:p>
        </p:txBody>
      </p:sp>
      <p:sp>
        <p:nvSpPr>
          <p:cNvPr id="4" name="TextBox 3">
            <a:extLst>
              <a:ext uri="{FF2B5EF4-FFF2-40B4-BE49-F238E27FC236}">
                <a16:creationId xmlns:a16="http://schemas.microsoft.com/office/drawing/2014/main" id="{64488AEB-863C-6F13-D33C-B962FDEC8C5B}"/>
              </a:ext>
            </a:extLst>
          </p:cNvPr>
          <p:cNvSpPr txBox="1"/>
          <p:nvPr/>
        </p:nvSpPr>
        <p:spPr>
          <a:xfrm>
            <a:off x="304800" y="63649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Calibri"/>
              </a:rPr>
              <a:t>42 epochs, SGD, MAPGI</a:t>
            </a:r>
          </a:p>
        </p:txBody>
      </p:sp>
      <p:sp>
        <p:nvSpPr>
          <p:cNvPr id="8" name="TextBox 7">
            <a:extLst>
              <a:ext uri="{FF2B5EF4-FFF2-40B4-BE49-F238E27FC236}">
                <a16:creationId xmlns:a16="http://schemas.microsoft.com/office/drawing/2014/main" id="{17AC1020-DA85-571F-C848-49EFCD595F55}"/>
              </a:ext>
            </a:extLst>
          </p:cNvPr>
          <p:cNvSpPr txBox="1"/>
          <p:nvPr/>
        </p:nvSpPr>
        <p:spPr>
          <a:xfrm>
            <a:off x="4733365" y="528021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a:p>
        </p:txBody>
      </p:sp>
      <p:graphicFrame>
        <p:nvGraphicFramePr>
          <p:cNvPr id="7" name="Table 6">
            <a:extLst>
              <a:ext uri="{FF2B5EF4-FFF2-40B4-BE49-F238E27FC236}">
                <a16:creationId xmlns:a16="http://schemas.microsoft.com/office/drawing/2014/main" id="{45609D80-F233-28E5-BD0E-B45F3785D761}"/>
              </a:ext>
            </a:extLst>
          </p:cNvPr>
          <p:cNvGraphicFramePr>
            <a:graphicFrameLocks noGrp="1"/>
          </p:cNvGraphicFramePr>
          <p:nvPr>
            <p:extLst>
              <p:ext uri="{D42A27DB-BD31-4B8C-83A1-F6EECF244321}">
                <p14:modId xmlns:p14="http://schemas.microsoft.com/office/powerpoint/2010/main" val="2614642337"/>
              </p:ext>
            </p:extLst>
          </p:nvPr>
        </p:nvGraphicFramePr>
        <p:xfrm>
          <a:off x="-1" y="960120"/>
          <a:ext cx="12192003" cy="493776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1057060131"/>
                    </a:ext>
                  </a:extLst>
                </a:gridCol>
                <a:gridCol w="1354667">
                  <a:extLst>
                    <a:ext uri="{9D8B030D-6E8A-4147-A177-3AD203B41FA5}">
                      <a16:colId xmlns:a16="http://schemas.microsoft.com/office/drawing/2014/main" val="1370195132"/>
                    </a:ext>
                  </a:extLst>
                </a:gridCol>
                <a:gridCol w="1354667">
                  <a:extLst>
                    <a:ext uri="{9D8B030D-6E8A-4147-A177-3AD203B41FA5}">
                      <a16:colId xmlns:a16="http://schemas.microsoft.com/office/drawing/2014/main" val="1878246113"/>
                    </a:ext>
                  </a:extLst>
                </a:gridCol>
                <a:gridCol w="1354667">
                  <a:extLst>
                    <a:ext uri="{9D8B030D-6E8A-4147-A177-3AD203B41FA5}">
                      <a16:colId xmlns:a16="http://schemas.microsoft.com/office/drawing/2014/main" val="4082208717"/>
                    </a:ext>
                  </a:extLst>
                </a:gridCol>
                <a:gridCol w="1354667">
                  <a:extLst>
                    <a:ext uri="{9D8B030D-6E8A-4147-A177-3AD203B41FA5}">
                      <a16:colId xmlns:a16="http://schemas.microsoft.com/office/drawing/2014/main" val="1715630591"/>
                    </a:ext>
                  </a:extLst>
                </a:gridCol>
                <a:gridCol w="1354667">
                  <a:extLst>
                    <a:ext uri="{9D8B030D-6E8A-4147-A177-3AD203B41FA5}">
                      <a16:colId xmlns:a16="http://schemas.microsoft.com/office/drawing/2014/main" val="3311465856"/>
                    </a:ext>
                  </a:extLst>
                </a:gridCol>
                <a:gridCol w="1354667">
                  <a:extLst>
                    <a:ext uri="{9D8B030D-6E8A-4147-A177-3AD203B41FA5}">
                      <a16:colId xmlns:a16="http://schemas.microsoft.com/office/drawing/2014/main" val="2479644131"/>
                    </a:ext>
                  </a:extLst>
                </a:gridCol>
                <a:gridCol w="1354667">
                  <a:extLst>
                    <a:ext uri="{9D8B030D-6E8A-4147-A177-3AD203B41FA5}">
                      <a16:colId xmlns:a16="http://schemas.microsoft.com/office/drawing/2014/main" val="2049086806"/>
                    </a:ext>
                  </a:extLst>
                </a:gridCol>
                <a:gridCol w="1354667">
                  <a:extLst>
                    <a:ext uri="{9D8B030D-6E8A-4147-A177-3AD203B41FA5}">
                      <a16:colId xmlns:a16="http://schemas.microsoft.com/office/drawing/2014/main" val="1845810293"/>
                    </a:ext>
                  </a:extLst>
                </a:gridCol>
              </a:tblGrid>
              <a:tr h="161925">
                <a:tc>
                  <a:txBody>
                    <a:bodyPr/>
                    <a:lstStyle/>
                    <a:p>
                      <a:pPr algn="l"/>
                      <a:r>
                        <a:rPr lang="en-GB"/>
                        <a:t>Class</a:t>
                      </a:r>
                    </a:p>
                  </a:txBody>
                  <a:tcPr anchor="ctr"/>
                </a:tc>
                <a:tc>
                  <a:txBody>
                    <a:bodyPr/>
                    <a:lstStyle/>
                    <a:p>
                      <a:pPr algn="l"/>
                      <a:r>
                        <a:rPr lang="en-GB"/>
                        <a:t>cecum</a:t>
                      </a:r>
                    </a:p>
                  </a:txBody>
                  <a:tcPr anchor="ctr"/>
                </a:tc>
                <a:tc>
                  <a:txBody>
                    <a:bodyPr/>
                    <a:lstStyle/>
                    <a:p>
                      <a:pPr algn="l"/>
                      <a:r>
                        <a:rPr lang="en-GB"/>
                        <a:t>dyed-lifted-polyps</a:t>
                      </a:r>
                    </a:p>
                  </a:txBody>
                  <a:tcPr anchor="ctr"/>
                </a:tc>
                <a:tc>
                  <a:txBody>
                    <a:bodyPr/>
                    <a:lstStyle/>
                    <a:p>
                      <a:pPr algn="l"/>
                      <a:r>
                        <a:rPr lang="en-GB"/>
                        <a:t>dyed-resection-margins</a:t>
                      </a:r>
                    </a:p>
                  </a:txBody>
                  <a:tcPr anchor="ctr"/>
                </a:tc>
                <a:tc>
                  <a:txBody>
                    <a:bodyPr/>
                    <a:lstStyle/>
                    <a:p>
                      <a:pPr algn="l"/>
                      <a:r>
                        <a:rPr lang="en-GB"/>
                        <a:t>esophagitis</a:t>
                      </a:r>
                    </a:p>
                  </a:txBody>
                  <a:tcPr anchor="ctr"/>
                </a:tc>
                <a:tc>
                  <a:txBody>
                    <a:bodyPr/>
                    <a:lstStyle/>
                    <a:p>
                      <a:pPr algn="l"/>
                      <a:r>
                        <a:rPr lang="en-GB"/>
                        <a:t>polyps</a:t>
                      </a:r>
                    </a:p>
                  </a:txBody>
                  <a:tcPr anchor="ctr"/>
                </a:tc>
                <a:tc>
                  <a:txBody>
                    <a:bodyPr/>
                    <a:lstStyle/>
                    <a:p>
                      <a:pPr algn="l"/>
                      <a:r>
                        <a:rPr lang="en-GB"/>
                        <a:t>pylorus</a:t>
                      </a:r>
                    </a:p>
                  </a:txBody>
                  <a:tcPr anchor="ctr"/>
                </a:tc>
                <a:tc>
                  <a:txBody>
                    <a:bodyPr/>
                    <a:lstStyle/>
                    <a:p>
                      <a:pPr algn="l"/>
                      <a:r>
                        <a:rPr lang="en-GB"/>
                        <a:t>ulcerative-colitis</a:t>
                      </a:r>
                    </a:p>
                  </a:txBody>
                  <a:tcPr anchor="ctr"/>
                </a:tc>
                <a:tc>
                  <a:txBody>
                    <a:bodyPr/>
                    <a:lstStyle/>
                    <a:p>
                      <a:pPr algn="l"/>
                      <a:r>
                        <a:rPr lang="en-GB"/>
                        <a:t>z-line</a:t>
                      </a:r>
                    </a:p>
                  </a:txBody>
                  <a:tcPr anchor="ctr"/>
                </a:tc>
                <a:extLst>
                  <a:ext uri="{0D108BD9-81ED-4DB2-BD59-A6C34878D82A}">
                    <a16:rowId xmlns:a16="http://schemas.microsoft.com/office/drawing/2014/main" val="658856067"/>
                  </a:ext>
                </a:extLst>
              </a:tr>
              <a:tr h="161925">
                <a:tc>
                  <a:txBody>
                    <a:bodyPr/>
                    <a:lstStyle/>
                    <a:p>
                      <a:pPr algn="l"/>
                      <a:r>
                        <a:rPr lang="en-GB"/>
                        <a:t>cecum</a:t>
                      </a:r>
                    </a:p>
                  </a:txBody>
                  <a:tcPr anchor="ctr"/>
                </a:tc>
                <a:tc>
                  <a:txBody>
                    <a:bodyPr/>
                    <a:lstStyle/>
                    <a:p>
                      <a:pPr algn="r"/>
                      <a:r>
                        <a:rPr lang="en-GB"/>
                        <a:t>177</a:t>
                      </a:r>
                    </a:p>
                  </a:txBody>
                  <a:tcPr anchor="ctr"/>
                </a:tc>
                <a:tc>
                  <a:txBody>
                    <a:bodyPr/>
                    <a:lstStyle/>
                    <a:p>
                      <a:pPr algn="r"/>
                      <a:r>
                        <a:rPr lang="en-GB"/>
                        <a:t>2</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1</a:t>
                      </a:r>
                    </a:p>
                  </a:txBody>
                  <a:tcPr anchor="ctr"/>
                </a:tc>
                <a:tc>
                  <a:txBody>
                    <a:bodyPr/>
                    <a:lstStyle/>
                    <a:p>
                      <a:pPr algn="r"/>
                      <a:r>
                        <a:rPr lang="en-GB"/>
                        <a:t>0</a:t>
                      </a:r>
                    </a:p>
                  </a:txBody>
                  <a:tcPr anchor="ctr"/>
                </a:tc>
                <a:tc>
                  <a:txBody>
                    <a:bodyPr/>
                    <a:lstStyle/>
                    <a:p>
                      <a:pPr algn="r"/>
                      <a:r>
                        <a:rPr lang="en-GB"/>
                        <a:t>22</a:t>
                      </a:r>
                    </a:p>
                  </a:txBody>
                  <a:tcPr anchor="ctr"/>
                </a:tc>
                <a:tc>
                  <a:txBody>
                    <a:bodyPr/>
                    <a:lstStyle/>
                    <a:p>
                      <a:pPr algn="r"/>
                      <a:r>
                        <a:rPr lang="en-GB"/>
                        <a:t>0</a:t>
                      </a:r>
                    </a:p>
                  </a:txBody>
                  <a:tcPr anchor="ctr"/>
                </a:tc>
                <a:extLst>
                  <a:ext uri="{0D108BD9-81ED-4DB2-BD59-A6C34878D82A}">
                    <a16:rowId xmlns:a16="http://schemas.microsoft.com/office/drawing/2014/main" val="245955579"/>
                  </a:ext>
                </a:extLst>
              </a:tr>
              <a:tr h="161925">
                <a:tc>
                  <a:txBody>
                    <a:bodyPr/>
                    <a:lstStyle/>
                    <a:p>
                      <a:pPr algn="l"/>
                      <a:r>
                        <a:rPr lang="en-GB"/>
                        <a:t>dyed-lifted-polyps</a:t>
                      </a:r>
                    </a:p>
                  </a:txBody>
                  <a:tcPr anchor="ctr"/>
                </a:tc>
                <a:tc>
                  <a:txBody>
                    <a:bodyPr/>
                    <a:lstStyle/>
                    <a:p>
                      <a:pPr algn="r"/>
                      <a:r>
                        <a:rPr lang="en-GB"/>
                        <a:t>1</a:t>
                      </a:r>
                    </a:p>
                  </a:txBody>
                  <a:tcPr anchor="ctr"/>
                </a:tc>
                <a:tc>
                  <a:txBody>
                    <a:bodyPr/>
                    <a:lstStyle/>
                    <a:p>
                      <a:pPr algn="r"/>
                      <a:r>
                        <a:rPr lang="en-GB"/>
                        <a:t>195</a:t>
                      </a:r>
                    </a:p>
                  </a:txBody>
                  <a:tcPr anchor="ctr"/>
                </a:tc>
                <a:tc>
                  <a:txBody>
                    <a:bodyPr/>
                    <a:lstStyle/>
                    <a:p>
                      <a:pPr algn="r"/>
                      <a:r>
                        <a:rPr lang="en-GB"/>
                        <a:t>4</a:t>
                      </a:r>
                    </a:p>
                  </a:txBody>
                  <a:tcPr anchor="ctr"/>
                </a:tc>
                <a:tc>
                  <a:txBody>
                    <a:bodyPr/>
                    <a:lstStyle/>
                    <a:p>
                      <a:pPr algn="r"/>
                      <a:r>
                        <a:rPr lang="en-GB"/>
                        <a:t>0</a:t>
                      </a:r>
                    </a:p>
                  </a:txBody>
                  <a:tcPr anchor="ctr"/>
                </a:tc>
                <a:tc>
                  <a:txBody>
                    <a:bodyPr/>
                    <a:lstStyle/>
                    <a:p>
                      <a:pPr algn="r"/>
                      <a:r>
                        <a:rPr lang="en-GB"/>
                        <a:t>1</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0</a:t>
                      </a:r>
                    </a:p>
                  </a:txBody>
                  <a:tcPr anchor="ctr"/>
                </a:tc>
                <a:extLst>
                  <a:ext uri="{0D108BD9-81ED-4DB2-BD59-A6C34878D82A}">
                    <a16:rowId xmlns:a16="http://schemas.microsoft.com/office/drawing/2014/main" val="150962193"/>
                  </a:ext>
                </a:extLst>
              </a:tr>
              <a:tr h="161925">
                <a:tc>
                  <a:txBody>
                    <a:bodyPr/>
                    <a:lstStyle/>
                    <a:p>
                      <a:pPr algn="l"/>
                      <a:r>
                        <a:rPr lang="en-GB"/>
                        <a:t>dyed-resection-margins</a:t>
                      </a:r>
                    </a:p>
                  </a:txBody>
                  <a:tcPr anchor="ctr"/>
                </a:tc>
                <a:tc>
                  <a:txBody>
                    <a:bodyPr/>
                    <a:lstStyle/>
                    <a:p>
                      <a:pPr algn="r"/>
                      <a:r>
                        <a:rPr lang="en-GB"/>
                        <a:t>0</a:t>
                      </a:r>
                    </a:p>
                  </a:txBody>
                  <a:tcPr anchor="ctr"/>
                </a:tc>
                <a:tc>
                  <a:txBody>
                    <a:bodyPr/>
                    <a:lstStyle/>
                    <a:p>
                      <a:pPr algn="r"/>
                      <a:r>
                        <a:rPr lang="en-GB">
                          <a:solidFill>
                            <a:srgbClr val="FF0000"/>
                          </a:solidFill>
                        </a:rPr>
                        <a:t>137</a:t>
                      </a:r>
                    </a:p>
                  </a:txBody>
                  <a:tcPr anchor="ctr"/>
                </a:tc>
                <a:tc>
                  <a:txBody>
                    <a:bodyPr/>
                    <a:lstStyle/>
                    <a:p>
                      <a:pPr algn="r"/>
                      <a:r>
                        <a:rPr lang="en-GB"/>
                        <a:t>61</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0</a:t>
                      </a:r>
                    </a:p>
                  </a:txBody>
                  <a:tcPr anchor="ctr"/>
                </a:tc>
                <a:extLst>
                  <a:ext uri="{0D108BD9-81ED-4DB2-BD59-A6C34878D82A}">
                    <a16:rowId xmlns:a16="http://schemas.microsoft.com/office/drawing/2014/main" val="2455136957"/>
                  </a:ext>
                </a:extLst>
              </a:tr>
              <a:tr h="161925">
                <a:tc>
                  <a:txBody>
                    <a:bodyPr/>
                    <a:lstStyle/>
                    <a:p>
                      <a:pPr algn="l"/>
                      <a:r>
                        <a:rPr lang="en-GB"/>
                        <a:t>esophagitis</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88</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45</a:t>
                      </a:r>
                    </a:p>
                  </a:txBody>
                  <a:tcPr anchor="ctr"/>
                </a:tc>
                <a:extLst>
                  <a:ext uri="{0D108BD9-81ED-4DB2-BD59-A6C34878D82A}">
                    <a16:rowId xmlns:a16="http://schemas.microsoft.com/office/drawing/2014/main" val="233385505"/>
                  </a:ext>
                </a:extLst>
              </a:tr>
              <a:tr h="161925">
                <a:tc>
                  <a:txBody>
                    <a:bodyPr/>
                    <a:lstStyle/>
                    <a:p>
                      <a:pPr algn="l"/>
                      <a:r>
                        <a:rPr lang="en-GB"/>
                        <a:t>polyps</a:t>
                      </a:r>
                    </a:p>
                  </a:txBody>
                  <a:tcPr anchor="ctr"/>
                </a:tc>
                <a:tc>
                  <a:txBody>
                    <a:bodyPr/>
                    <a:lstStyle/>
                    <a:p>
                      <a:pPr algn="r"/>
                      <a:r>
                        <a:rPr lang="en-GB"/>
                        <a:t>1</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195</a:t>
                      </a:r>
                    </a:p>
                  </a:txBody>
                  <a:tcPr anchor="ctr"/>
                </a:tc>
                <a:tc>
                  <a:txBody>
                    <a:bodyPr/>
                    <a:lstStyle/>
                    <a:p>
                      <a:pPr algn="r"/>
                      <a:r>
                        <a:rPr lang="en-GB"/>
                        <a:t>1</a:t>
                      </a:r>
                    </a:p>
                  </a:txBody>
                  <a:tcPr anchor="ctr"/>
                </a:tc>
                <a:tc>
                  <a:txBody>
                    <a:bodyPr/>
                    <a:lstStyle/>
                    <a:p>
                      <a:pPr algn="r"/>
                      <a:r>
                        <a:rPr lang="en-GB"/>
                        <a:t>8</a:t>
                      </a:r>
                    </a:p>
                  </a:txBody>
                  <a:tcPr anchor="ctr"/>
                </a:tc>
                <a:tc>
                  <a:txBody>
                    <a:bodyPr/>
                    <a:lstStyle/>
                    <a:p>
                      <a:pPr algn="r"/>
                      <a:r>
                        <a:rPr lang="en-GB"/>
                        <a:t>1</a:t>
                      </a:r>
                    </a:p>
                  </a:txBody>
                  <a:tcPr anchor="ctr"/>
                </a:tc>
                <a:extLst>
                  <a:ext uri="{0D108BD9-81ED-4DB2-BD59-A6C34878D82A}">
                    <a16:rowId xmlns:a16="http://schemas.microsoft.com/office/drawing/2014/main" val="3257060333"/>
                  </a:ext>
                </a:extLst>
              </a:tr>
              <a:tr h="161925">
                <a:tc>
                  <a:txBody>
                    <a:bodyPr/>
                    <a:lstStyle/>
                    <a:p>
                      <a:pPr algn="l"/>
                      <a:r>
                        <a:rPr lang="en-GB"/>
                        <a:t>pylorus</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2</a:t>
                      </a:r>
                    </a:p>
                  </a:txBody>
                  <a:tcPr anchor="ctr"/>
                </a:tc>
                <a:tc>
                  <a:txBody>
                    <a:bodyPr/>
                    <a:lstStyle/>
                    <a:p>
                      <a:pPr algn="r"/>
                      <a:r>
                        <a:rPr lang="en-GB"/>
                        <a:t>4</a:t>
                      </a:r>
                    </a:p>
                  </a:txBody>
                  <a:tcPr anchor="ctr"/>
                </a:tc>
                <a:tc>
                  <a:txBody>
                    <a:bodyPr/>
                    <a:lstStyle/>
                    <a:p>
                      <a:pPr algn="r"/>
                      <a:r>
                        <a:rPr lang="en-GB"/>
                        <a:t>190</a:t>
                      </a:r>
                    </a:p>
                  </a:txBody>
                  <a:tcPr anchor="ctr"/>
                </a:tc>
                <a:tc>
                  <a:txBody>
                    <a:bodyPr/>
                    <a:lstStyle/>
                    <a:p>
                      <a:pPr algn="r"/>
                      <a:r>
                        <a:rPr lang="en-GB"/>
                        <a:t>0</a:t>
                      </a:r>
                    </a:p>
                  </a:txBody>
                  <a:tcPr anchor="ctr"/>
                </a:tc>
                <a:tc>
                  <a:txBody>
                    <a:bodyPr/>
                    <a:lstStyle/>
                    <a:p>
                      <a:pPr algn="r"/>
                      <a:r>
                        <a:rPr lang="en-GB"/>
                        <a:t>4</a:t>
                      </a:r>
                    </a:p>
                  </a:txBody>
                  <a:tcPr anchor="ctr"/>
                </a:tc>
                <a:extLst>
                  <a:ext uri="{0D108BD9-81ED-4DB2-BD59-A6C34878D82A}">
                    <a16:rowId xmlns:a16="http://schemas.microsoft.com/office/drawing/2014/main" val="3763338773"/>
                  </a:ext>
                </a:extLst>
              </a:tr>
              <a:tr h="161925">
                <a:tc>
                  <a:txBody>
                    <a:bodyPr/>
                    <a:lstStyle/>
                    <a:p>
                      <a:pPr algn="l"/>
                      <a:r>
                        <a:rPr lang="en-GB"/>
                        <a:t>ulcerative-colitis</a:t>
                      </a:r>
                    </a:p>
                  </a:txBody>
                  <a:tcPr anchor="ctr"/>
                </a:tc>
                <a:tc>
                  <a:txBody>
                    <a:bodyPr/>
                    <a:lstStyle/>
                    <a:p>
                      <a:pPr algn="r"/>
                      <a:r>
                        <a:rPr lang="en-GB"/>
                        <a:t>1</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21</a:t>
                      </a:r>
                    </a:p>
                  </a:txBody>
                  <a:tcPr anchor="ctr"/>
                </a:tc>
                <a:tc>
                  <a:txBody>
                    <a:bodyPr/>
                    <a:lstStyle/>
                    <a:p>
                      <a:pPr algn="r"/>
                      <a:r>
                        <a:rPr lang="en-GB"/>
                        <a:t>1</a:t>
                      </a:r>
                    </a:p>
                  </a:txBody>
                  <a:tcPr anchor="ctr"/>
                </a:tc>
                <a:tc>
                  <a:txBody>
                    <a:bodyPr/>
                    <a:lstStyle/>
                    <a:p>
                      <a:pPr algn="r"/>
                      <a:r>
                        <a:rPr lang="en-GB"/>
                        <a:t>148</a:t>
                      </a:r>
                    </a:p>
                  </a:txBody>
                  <a:tcPr anchor="ctr"/>
                </a:tc>
                <a:tc>
                  <a:txBody>
                    <a:bodyPr/>
                    <a:lstStyle/>
                    <a:p>
                      <a:pPr algn="r"/>
                      <a:r>
                        <a:rPr lang="en-GB"/>
                        <a:t>0</a:t>
                      </a:r>
                    </a:p>
                  </a:txBody>
                  <a:tcPr anchor="ctr"/>
                </a:tc>
                <a:extLst>
                  <a:ext uri="{0D108BD9-81ED-4DB2-BD59-A6C34878D82A}">
                    <a16:rowId xmlns:a16="http://schemas.microsoft.com/office/drawing/2014/main" val="3465537988"/>
                  </a:ext>
                </a:extLst>
              </a:tr>
              <a:tr h="161925">
                <a:tc>
                  <a:txBody>
                    <a:bodyPr/>
                    <a:lstStyle/>
                    <a:p>
                      <a:pPr algn="l"/>
                      <a:r>
                        <a:rPr lang="en-GB"/>
                        <a:t>z-line</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32</a:t>
                      </a:r>
                    </a:p>
                  </a:txBody>
                  <a:tcPr anchor="ctr"/>
                </a:tc>
                <a:tc>
                  <a:txBody>
                    <a:bodyPr/>
                    <a:lstStyle/>
                    <a:p>
                      <a:pPr algn="r"/>
                      <a:r>
                        <a:rPr lang="en-GB"/>
                        <a:t>1</a:t>
                      </a:r>
                    </a:p>
                  </a:txBody>
                  <a:tcPr anchor="ctr"/>
                </a:tc>
                <a:tc>
                  <a:txBody>
                    <a:bodyPr/>
                    <a:lstStyle/>
                    <a:p>
                      <a:pPr algn="r"/>
                      <a:r>
                        <a:rPr lang="en-GB"/>
                        <a:t>1</a:t>
                      </a:r>
                    </a:p>
                  </a:txBody>
                  <a:tcPr anchor="ctr"/>
                </a:tc>
                <a:tc>
                  <a:txBody>
                    <a:bodyPr/>
                    <a:lstStyle/>
                    <a:p>
                      <a:pPr algn="r"/>
                      <a:r>
                        <a:rPr lang="en-GB"/>
                        <a:t>0</a:t>
                      </a:r>
                    </a:p>
                  </a:txBody>
                  <a:tcPr anchor="ctr"/>
                </a:tc>
                <a:tc>
                  <a:txBody>
                    <a:bodyPr/>
                    <a:lstStyle/>
                    <a:p>
                      <a:pPr algn="r"/>
                      <a:r>
                        <a:rPr lang="en-GB"/>
                        <a:t>153</a:t>
                      </a:r>
                    </a:p>
                  </a:txBody>
                  <a:tcPr anchor="ctr"/>
                </a:tc>
                <a:extLst>
                  <a:ext uri="{0D108BD9-81ED-4DB2-BD59-A6C34878D82A}">
                    <a16:rowId xmlns:a16="http://schemas.microsoft.com/office/drawing/2014/main" val="2717474938"/>
                  </a:ext>
                </a:extLst>
              </a:tr>
            </a:tbl>
          </a:graphicData>
        </a:graphic>
      </p:graphicFrame>
      <p:sp>
        <p:nvSpPr>
          <p:cNvPr id="9" name="TextBox 8">
            <a:extLst>
              <a:ext uri="{FF2B5EF4-FFF2-40B4-BE49-F238E27FC236}">
                <a16:creationId xmlns:a16="http://schemas.microsoft.com/office/drawing/2014/main" id="{179D12C9-8D55-FAAE-AB1F-42F621549392}"/>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a:p>
        </p:txBody>
      </p:sp>
    </p:spTree>
    <p:extLst>
      <p:ext uri="{BB962C8B-B14F-4D97-AF65-F5344CB8AC3E}">
        <p14:creationId xmlns:p14="http://schemas.microsoft.com/office/powerpoint/2010/main" val="24914390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32D48-9C7F-E32E-FD48-3EBC92A0A945}"/>
              </a:ext>
            </a:extLst>
          </p:cNvPr>
          <p:cNvSpPr>
            <a:spLocks noGrp="1"/>
          </p:cNvSpPr>
          <p:nvPr>
            <p:ph type="title"/>
          </p:nvPr>
        </p:nvSpPr>
        <p:spPr>
          <a:xfrm>
            <a:off x="144439" y="1185"/>
            <a:ext cx="10515600" cy="631802"/>
          </a:xfrm>
        </p:spPr>
        <p:txBody>
          <a:bodyPr>
            <a:normAutofit fontScale="90000"/>
          </a:bodyPr>
          <a:lstStyle/>
          <a:p>
            <a:r>
              <a:rPr lang="en-GB">
                <a:cs typeface="Calibri Light"/>
              </a:rPr>
              <a:t>Obtained Results (8 classes)</a:t>
            </a:r>
            <a:endParaRPr lang="en-GB"/>
          </a:p>
        </p:txBody>
      </p:sp>
      <p:sp>
        <p:nvSpPr>
          <p:cNvPr id="4" name="TextBox 3">
            <a:extLst>
              <a:ext uri="{FF2B5EF4-FFF2-40B4-BE49-F238E27FC236}">
                <a16:creationId xmlns:a16="http://schemas.microsoft.com/office/drawing/2014/main" id="{64488AEB-863C-6F13-D33C-B962FDEC8C5B}"/>
              </a:ext>
            </a:extLst>
          </p:cNvPr>
          <p:cNvSpPr txBox="1"/>
          <p:nvPr/>
        </p:nvSpPr>
        <p:spPr>
          <a:xfrm>
            <a:off x="304800" y="636494"/>
            <a:ext cx="29404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Calibri"/>
              </a:rPr>
              <a:t>43 epochs, </a:t>
            </a:r>
            <a:r>
              <a:rPr lang="en-GB" err="1">
                <a:cs typeface="Calibri"/>
              </a:rPr>
              <a:t>RMSProp</a:t>
            </a:r>
            <a:r>
              <a:rPr lang="en-GB">
                <a:cs typeface="Calibri"/>
              </a:rPr>
              <a:t>, MAPGI</a:t>
            </a:r>
          </a:p>
        </p:txBody>
      </p:sp>
      <p:pic>
        <p:nvPicPr>
          <p:cNvPr id="3" name="Picture 4" descr="Chart&#10;&#10;Description automatically generated">
            <a:extLst>
              <a:ext uri="{FF2B5EF4-FFF2-40B4-BE49-F238E27FC236}">
                <a16:creationId xmlns:a16="http://schemas.microsoft.com/office/drawing/2014/main" id="{88AC3E11-7720-8EC5-3654-7D0134DE7A2E}"/>
              </a:ext>
            </a:extLst>
          </p:cNvPr>
          <p:cNvPicPr>
            <a:picLocks noChangeAspect="1"/>
          </p:cNvPicPr>
          <p:nvPr/>
        </p:nvPicPr>
        <p:blipFill>
          <a:blip r:embed="rId2"/>
          <a:stretch>
            <a:fillRect/>
          </a:stretch>
        </p:blipFill>
        <p:spPr>
          <a:xfrm>
            <a:off x="6277479" y="2257669"/>
            <a:ext cx="5916705" cy="4424081"/>
          </a:xfrm>
          <a:prstGeom prst="rect">
            <a:avLst/>
          </a:prstGeom>
        </p:spPr>
      </p:pic>
      <p:pic>
        <p:nvPicPr>
          <p:cNvPr id="5" name="Picture 5" descr="Shape, square&#10;&#10;Description automatically generated">
            <a:extLst>
              <a:ext uri="{FF2B5EF4-FFF2-40B4-BE49-F238E27FC236}">
                <a16:creationId xmlns:a16="http://schemas.microsoft.com/office/drawing/2014/main" id="{6F6B9A7D-AB81-48D2-2942-87CCED43098F}"/>
              </a:ext>
            </a:extLst>
          </p:cNvPr>
          <p:cNvPicPr>
            <a:picLocks noChangeAspect="1"/>
          </p:cNvPicPr>
          <p:nvPr/>
        </p:nvPicPr>
        <p:blipFill>
          <a:blip r:embed="rId3"/>
          <a:stretch>
            <a:fillRect/>
          </a:stretch>
        </p:blipFill>
        <p:spPr>
          <a:xfrm>
            <a:off x="-27239" y="1871038"/>
            <a:ext cx="5952564" cy="4477869"/>
          </a:xfrm>
          <a:prstGeom prst="rect">
            <a:avLst/>
          </a:prstGeom>
        </p:spPr>
      </p:pic>
    </p:spTree>
    <p:extLst>
      <p:ext uri="{BB962C8B-B14F-4D97-AF65-F5344CB8AC3E}">
        <p14:creationId xmlns:p14="http://schemas.microsoft.com/office/powerpoint/2010/main" val="17923836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32D48-9C7F-E32E-FD48-3EBC92A0A945}"/>
              </a:ext>
            </a:extLst>
          </p:cNvPr>
          <p:cNvSpPr>
            <a:spLocks noGrp="1"/>
          </p:cNvSpPr>
          <p:nvPr>
            <p:ph type="title"/>
          </p:nvPr>
        </p:nvSpPr>
        <p:spPr>
          <a:xfrm>
            <a:off x="144439" y="1185"/>
            <a:ext cx="10515600" cy="631802"/>
          </a:xfrm>
        </p:spPr>
        <p:txBody>
          <a:bodyPr>
            <a:normAutofit fontScale="90000"/>
          </a:bodyPr>
          <a:lstStyle/>
          <a:p>
            <a:r>
              <a:rPr lang="en-GB">
                <a:cs typeface="Calibri Light"/>
              </a:rPr>
              <a:t>Obtained Results (8 classes)</a:t>
            </a:r>
            <a:endParaRPr lang="en-GB"/>
          </a:p>
        </p:txBody>
      </p:sp>
      <p:sp>
        <p:nvSpPr>
          <p:cNvPr id="4" name="TextBox 3">
            <a:extLst>
              <a:ext uri="{FF2B5EF4-FFF2-40B4-BE49-F238E27FC236}">
                <a16:creationId xmlns:a16="http://schemas.microsoft.com/office/drawing/2014/main" id="{64488AEB-863C-6F13-D33C-B962FDEC8C5B}"/>
              </a:ext>
            </a:extLst>
          </p:cNvPr>
          <p:cNvSpPr txBox="1"/>
          <p:nvPr/>
        </p:nvSpPr>
        <p:spPr>
          <a:xfrm>
            <a:off x="304800" y="636494"/>
            <a:ext cx="29404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Calibri"/>
              </a:rPr>
              <a:t>43 epochs, </a:t>
            </a:r>
            <a:r>
              <a:rPr lang="en-GB" err="1">
                <a:cs typeface="Calibri"/>
              </a:rPr>
              <a:t>RMSProp</a:t>
            </a:r>
            <a:r>
              <a:rPr lang="en-GB">
                <a:cs typeface="Calibri"/>
              </a:rPr>
              <a:t>, MAPGI</a:t>
            </a:r>
          </a:p>
        </p:txBody>
      </p:sp>
      <p:graphicFrame>
        <p:nvGraphicFramePr>
          <p:cNvPr id="7" name="Table 6">
            <a:extLst>
              <a:ext uri="{FF2B5EF4-FFF2-40B4-BE49-F238E27FC236}">
                <a16:creationId xmlns:a16="http://schemas.microsoft.com/office/drawing/2014/main" id="{B771992C-870C-C86F-2921-078C28AA125F}"/>
              </a:ext>
            </a:extLst>
          </p:cNvPr>
          <p:cNvGraphicFramePr>
            <a:graphicFrameLocks noGrp="1"/>
          </p:cNvGraphicFramePr>
          <p:nvPr>
            <p:extLst>
              <p:ext uri="{D42A27DB-BD31-4B8C-83A1-F6EECF244321}">
                <p14:modId xmlns:p14="http://schemas.microsoft.com/office/powerpoint/2010/main" val="2543017249"/>
              </p:ext>
            </p:extLst>
          </p:nvPr>
        </p:nvGraphicFramePr>
        <p:xfrm>
          <a:off x="-1" y="960120"/>
          <a:ext cx="12192003" cy="493776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73916044"/>
                    </a:ext>
                  </a:extLst>
                </a:gridCol>
                <a:gridCol w="1354667">
                  <a:extLst>
                    <a:ext uri="{9D8B030D-6E8A-4147-A177-3AD203B41FA5}">
                      <a16:colId xmlns:a16="http://schemas.microsoft.com/office/drawing/2014/main" val="1097599046"/>
                    </a:ext>
                  </a:extLst>
                </a:gridCol>
                <a:gridCol w="1354667">
                  <a:extLst>
                    <a:ext uri="{9D8B030D-6E8A-4147-A177-3AD203B41FA5}">
                      <a16:colId xmlns:a16="http://schemas.microsoft.com/office/drawing/2014/main" val="3114278934"/>
                    </a:ext>
                  </a:extLst>
                </a:gridCol>
                <a:gridCol w="1354667">
                  <a:extLst>
                    <a:ext uri="{9D8B030D-6E8A-4147-A177-3AD203B41FA5}">
                      <a16:colId xmlns:a16="http://schemas.microsoft.com/office/drawing/2014/main" val="1457585757"/>
                    </a:ext>
                  </a:extLst>
                </a:gridCol>
                <a:gridCol w="1354667">
                  <a:extLst>
                    <a:ext uri="{9D8B030D-6E8A-4147-A177-3AD203B41FA5}">
                      <a16:colId xmlns:a16="http://schemas.microsoft.com/office/drawing/2014/main" val="352567447"/>
                    </a:ext>
                  </a:extLst>
                </a:gridCol>
                <a:gridCol w="1354667">
                  <a:extLst>
                    <a:ext uri="{9D8B030D-6E8A-4147-A177-3AD203B41FA5}">
                      <a16:colId xmlns:a16="http://schemas.microsoft.com/office/drawing/2014/main" val="2266783284"/>
                    </a:ext>
                  </a:extLst>
                </a:gridCol>
                <a:gridCol w="1354667">
                  <a:extLst>
                    <a:ext uri="{9D8B030D-6E8A-4147-A177-3AD203B41FA5}">
                      <a16:colId xmlns:a16="http://schemas.microsoft.com/office/drawing/2014/main" val="4140277459"/>
                    </a:ext>
                  </a:extLst>
                </a:gridCol>
                <a:gridCol w="1354667">
                  <a:extLst>
                    <a:ext uri="{9D8B030D-6E8A-4147-A177-3AD203B41FA5}">
                      <a16:colId xmlns:a16="http://schemas.microsoft.com/office/drawing/2014/main" val="978868730"/>
                    </a:ext>
                  </a:extLst>
                </a:gridCol>
                <a:gridCol w="1354667">
                  <a:extLst>
                    <a:ext uri="{9D8B030D-6E8A-4147-A177-3AD203B41FA5}">
                      <a16:colId xmlns:a16="http://schemas.microsoft.com/office/drawing/2014/main" val="1052201986"/>
                    </a:ext>
                  </a:extLst>
                </a:gridCol>
              </a:tblGrid>
              <a:tr h="161925">
                <a:tc>
                  <a:txBody>
                    <a:bodyPr/>
                    <a:lstStyle/>
                    <a:p>
                      <a:pPr algn="l"/>
                      <a:r>
                        <a:rPr lang="en-GB"/>
                        <a:t>Class</a:t>
                      </a:r>
                    </a:p>
                  </a:txBody>
                  <a:tcPr anchor="ctr"/>
                </a:tc>
                <a:tc>
                  <a:txBody>
                    <a:bodyPr/>
                    <a:lstStyle/>
                    <a:p>
                      <a:pPr algn="l"/>
                      <a:r>
                        <a:rPr lang="en-GB"/>
                        <a:t>cecum</a:t>
                      </a:r>
                    </a:p>
                  </a:txBody>
                  <a:tcPr anchor="ctr"/>
                </a:tc>
                <a:tc>
                  <a:txBody>
                    <a:bodyPr/>
                    <a:lstStyle/>
                    <a:p>
                      <a:pPr algn="l"/>
                      <a:r>
                        <a:rPr lang="en-GB"/>
                        <a:t>dyed-lifted-polyps</a:t>
                      </a:r>
                    </a:p>
                  </a:txBody>
                  <a:tcPr anchor="ctr"/>
                </a:tc>
                <a:tc>
                  <a:txBody>
                    <a:bodyPr/>
                    <a:lstStyle/>
                    <a:p>
                      <a:pPr algn="l"/>
                      <a:r>
                        <a:rPr lang="en-GB"/>
                        <a:t>dyed-resection-margins</a:t>
                      </a:r>
                    </a:p>
                  </a:txBody>
                  <a:tcPr anchor="ctr"/>
                </a:tc>
                <a:tc>
                  <a:txBody>
                    <a:bodyPr/>
                    <a:lstStyle/>
                    <a:p>
                      <a:pPr algn="l"/>
                      <a:r>
                        <a:rPr lang="en-GB"/>
                        <a:t>esophagitis</a:t>
                      </a:r>
                    </a:p>
                  </a:txBody>
                  <a:tcPr anchor="ctr"/>
                </a:tc>
                <a:tc>
                  <a:txBody>
                    <a:bodyPr/>
                    <a:lstStyle/>
                    <a:p>
                      <a:pPr algn="l"/>
                      <a:r>
                        <a:rPr lang="en-GB"/>
                        <a:t>polyps</a:t>
                      </a:r>
                    </a:p>
                  </a:txBody>
                  <a:tcPr anchor="ctr"/>
                </a:tc>
                <a:tc>
                  <a:txBody>
                    <a:bodyPr/>
                    <a:lstStyle/>
                    <a:p>
                      <a:pPr algn="l"/>
                      <a:r>
                        <a:rPr lang="en-GB"/>
                        <a:t>pylorus</a:t>
                      </a:r>
                    </a:p>
                  </a:txBody>
                  <a:tcPr anchor="ctr"/>
                </a:tc>
                <a:tc>
                  <a:txBody>
                    <a:bodyPr/>
                    <a:lstStyle/>
                    <a:p>
                      <a:pPr algn="l"/>
                      <a:r>
                        <a:rPr lang="en-GB"/>
                        <a:t>ulcerative-colitis</a:t>
                      </a:r>
                    </a:p>
                  </a:txBody>
                  <a:tcPr anchor="ctr"/>
                </a:tc>
                <a:tc>
                  <a:txBody>
                    <a:bodyPr/>
                    <a:lstStyle/>
                    <a:p>
                      <a:pPr algn="l"/>
                      <a:r>
                        <a:rPr lang="en-GB"/>
                        <a:t>z-line</a:t>
                      </a:r>
                    </a:p>
                  </a:txBody>
                  <a:tcPr anchor="ctr"/>
                </a:tc>
                <a:extLst>
                  <a:ext uri="{0D108BD9-81ED-4DB2-BD59-A6C34878D82A}">
                    <a16:rowId xmlns:a16="http://schemas.microsoft.com/office/drawing/2014/main" val="3050886576"/>
                  </a:ext>
                </a:extLst>
              </a:tr>
              <a:tr h="161925">
                <a:tc>
                  <a:txBody>
                    <a:bodyPr/>
                    <a:lstStyle/>
                    <a:p>
                      <a:pPr algn="l"/>
                      <a:r>
                        <a:rPr lang="en-GB"/>
                        <a:t>cecum</a:t>
                      </a:r>
                    </a:p>
                  </a:txBody>
                  <a:tcPr anchor="ctr"/>
                </a:tc>
                <a:tc>
                  <a:txBody>
                    <a:bodyPr/>
                    <a:lstStyle/>
                    <a:p>
                      <a:pPr algn="r"/>
                      <a:r>
                        <a:rPr lang="en-GB"/>
                        <a:t>188</a:t>
                      </a:r>
                    </a:p>
                  </a:txBody>
                  <a:tcPr anchor="ctr"/>
                </a:tc>
                <a:tc>
                  <a:txBody>
                    <a:bodyPr/>
                    <a:lstStyle/>
                    <a:p>
                      <a:pPr algn="r"/>
                      <a:r>
                        <a:rPr lang="en-GB"/>
                        <a:t>2</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4</a:t>
                      </a:r>
                    </a:p>
                  </a:txBody>
                  <a:tcPr anchor="ctr"/>
                </a:tc>
                <a:tc>
                  <a:txBody>
                    <a:bodyPr/>
                    <a:lstStyle/>
                    <a:p>
                      <a:pPr algn="r"/>
                      <a:r>
                        <a:rPr lang="en-GB"/>
                        <a:t>0</a:t>
                      </a:r>
                    </a:p>
                  </a:txBody>
                  <a:tcPr anchor="ctr"/>
                </a:tc>
                <a:tc>
                  <a:txBody>
                    <a:bodyPr/>
                    <a:lstStyle/>
                    <a:p>
                      <a:pPr algn="r"/>
                      <a:r>
                        <a:rPr lang="en-GB"/>
                        <a:t>8</a:t>
                      </a:r>
                    </a:p>
                  </a:txBody>
                  <a:tcPr anchor="ctr"/>
                </a:tc>
                <a:tc>
                  <a:txBody>
                    <a:bodyPr/>
                    <a:lstStyle/>
                    <a:p>
                      <a:pPr algn="r"/>
                      <a:r>
                        <a:rPr lang="en-GB"/>
                        <a:t>0</a:t>
                      </a:r>
                    </a:p>
                  </a:txBody>
                  <a:tcPr anchor="ctr"/>
                </a:tc>
                <a:extLst>
                  <a:ext uri="{0D108BD9-81ED-4DB2-BD59-A6C34878D82A}">
                    <a16:rowId xmlns:a16="http://schemas.microsoft.com/office/drawing/2014/main" val="329310788"/>
                  </a:ext>
                </a:extLst>
              </a:tr>
              <a:tr h="161925">
                <a:tc>
                  <a:txBody>
                    <a:bodyPr/>
                    <a:lstStyle/>
                    <a:p>
                      <a:pPr algn="l"/>
                      <a:r>
                        <a:rPr lang="en-GB"/>
                        <a:t>dyed-lifted-polyps</a:t>
                      </a:r>
                    </a:p>
                  </a:txBody>
                  <a:tcPr anchor="ctr"/>
                </a:tc>
                <a:tc>
                  <a:txBody>
                    <a:bodyPr/>
                    <a:lstStyle/>
                    <a:p>
                      <a:pPr algn="r"/>
                      <a:r>
                        <a:rPr lang="en-GB"/>
                        <a:t>0</a:t>
                      </a:r>
                    </a:p>
                  </a:txBody>
                  <a:tcPr anchor="ctr"/>
                </a:tc>
                <a:tc>
                  <a:txBody>
                    <a:bodyPr/>
                    <a:lstStyle/>
                    <a:p>
                      <a:pPr algn="r"/>
                      <a:r>
                        <a:rPr lang="en-GB"/>
                        <a:t>117</a:t>
                      </a:r>
                    </a:p>
                  </a:txBody>
                  <a:tcPr anchor="ctr"/>
                </a:tc>
                <a:tc>
                  <a:txBody>
                    <a:bodyPr/>
                    <a:lstStyle/>
                    <a:p>
                      <a:pPr algn="r"/>
                      <a:r>
                        <a:rPr lang="en-GB"/>
                        <a:t>83</a:t>
                      </a:r>
                    </a:p>
                  </a:txBody>
                  <a:tcPr anchor="ctr"/>
                </a:tc>
                <a:tc>
                  <a:txBody>
                    <a:bodyPr/>
                    <a:lstStyle/>
                    <a:p>
                      <a:pPr algn="r"/>
                      <a:r>
                        <a:rPr lang="en-GB"/>
                        <a:t>0</a:t>
                      </a:r>
                    </a:p>
                  </a:txBody>
                  <a:tcPr anchor="ctr"/>
                </a:tc>
                <a:tc>
                  <a:txBody>
                    <a:bodyPr/>
                    <a:lstStyle/>
                    <a:p>
                      <a:pPr algn="r"/>
                      <a:r>
                        <a:rPr lang="en-GB"/>
                        <a:t>1</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0</a:t>
                      </a:r>
                    </a:p>
                  </a:txBody>
                  <a:tcPr anchor="ctr"/>
                </a:tc>
                <a:extLst>
                  <a:ext uri="{0D108BD9-81ED-4DB2-BD59-A6C34878D82A}">
                    <a16:rowId xmlns:a16="http://schemas.microsoft.com/office/drawing/2014/main" val="401992497"/>
                  </a:ext>
                </a:extLst>
              </a:tr>
              <a:tr h="161925">
                <a:tc>
                  <a:txBody>
                    <a:bodyPr/>
                    <a:lstStyle/>
                    <a:p>
                      <a:pPr algn="l"/>
                      <a:r>
                        <a:rPr lang="en-GB"/>
                        <a:t>dyed-resection-margins</a:t>
                      </a:r>
                    </a:p>
                  </a:txBody>
                  <a:tcPr anchor="ctr"/>
                </a:tc>
                <a:tc>
                  <a:txBody>
                    <a:bodyPr/>
                    <a:lstStyle/>
                    <a:p>
                      <a:pPr algn="r"/>
                      <a:r>
                        <a:rPr lang="en-GB"/>
                        <a:t>0</a:t>
                      </a:r>
                    </a:p>
                  </a:txBody>
                  <a:tcPr anchor="ctr"/>
                </a:tc>
                <a:tc>
                  <a:txBody>
                    <a:bodyPr/>
                    <a:lstStyle/>
                    <a:p>
                      <a:pPr algn="r"/>
                      <a:r>
                        <a:rPr lang="en-GB"/>
                        <a:t>49</a:t>
                      </a:r>
                    </a:p>
                  </a:txBody>
                  <a:tcPr anchor="ctr"/>
                </a:tc>
                <a:tc>
                  <a:txBody>
                    <a:bodyPr/>
                    <a:lstStyle/>
                    <a:p>
                      <a:pPr algn="r"/>
                      <a:r>
                        <a:rPr lang="en-GB"/>
                        <a:t>149</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0</a:t>
                      </a:r>
                    </a:p>
                  </a:txBody>
                  <a:tcPr anchor="ctr"/>
                </a:tc>
                <a:extLst>
                  <a:ext uri="{0D108BD9-81ED-4DB2-BD59-A6C34878D82A}">
                    <a16:rowId xmlns:a16="http://schemas.microsoft.com/office/drawing/2014/main" val="2705756453"/>
                  </a:ext>
                </a:extLst>
              </a:tr>
              <a:tr h="161925">
                <a:tc>
                  <a:txBody>
                    <a:bodyPr/>
                    <a:lstStyle/>
                    <a:p>
                      <a:pPr algn="l"/>
                      <a:r>
                        <a:rPr lang="en-GB"/>
                        <a:t>esophagitis</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81</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1</a:t>
                      </a:r>
                    </a:p>
                  </a:txBody>
                  <a:tcPr anchor="ctr"/>
                </a:tc>
                <a:tc>
                  <a:txBody>
                    <a:bodyPr/>
                    <a:lstStyle/>
                    <a:p>
                      <a:pPr algn="r"/>
                      <a:r>
                        <a:rPr lang="en-GB"/>
                        <a:t>51</a:t>
                      </a:r>
                    </a:p>
                  </a:txBody>
                  <a:tcPr anchor="ctr"/>
                </a:tc>
                <a:extLst>
                  <a:ext uri="{0D108BD9-81ED-4DB2-BD59-A6C34878D82A}">
                    <a16:rowId xmlns:a16="http://schemas.microsoft.com/office/drawing/2014/main" val="1453341062"/>
                  </a:ext>
                </a:extLst>
              </a:tr>
              <a:tr h="161925">
                <a:tc>
                  <a:txBody>
                    <a:bodyPr/>
                    <a:lstStyle/>
                    <a:p>
                      <a:pPr algn="l"/>
                      <a:r>
                        <a:rPr lang="en-GB"/>
                        <a:t>polyps</a:t>
                      </a:r>
                    </a:p>
                  </a:txBody>
                  <a:tcPr anchor="ctr"/>
                </a:tc>
                <a:tc>
                  <a:txBody>
                    <a:bodyPr/>
                    <a:lstStyle/>
                    <a:p>
                      <a:pPr algn="r"/>
                      <a:r>
                        <a:rPr lang="en-GB"/>
                        <a:t>1</a:t>
                      </a:r>
                    </a:p>
                  </a:txBody>
                  <a:tcPr anchor="ctr"/>
                </a:tc>
                <a:tc>
                  <a:txBody>
                    <a:bodyPr/>
                    <a:lstStyle/>
                    <a:p>
                      <a:pPr algn="r"/>
                      <a:r>
                        <a:rPr lang="en-GB"/>
                        <a:t>2</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196</a:t>
                      </a:r>
                    </a:p>
                  </a:txBody>
                  <a:tcPr anchor="ctr"/>
                </a:tc>
                <a:tc>
                  <a:txBody>
                    <a:bodyPr/>
                    <a:lstStyle/>
                    <a:p>
                      <a:pPr algn="r"/>
                      <a:r>
                        <a:rPr lang="en-GB"/>
                        <a:t>3</a:t>
                      </a:r>
                    </a:p>
                  </a:txBody>
                  <a:tcPr anchor="ctr"/>
                </a:tc>
                <a:tc>
                  <a:txBody>
                    <a:bodyPr/>
                    <a:lstStyle/>
                    <a:p>
                      <a:pPr algn="r"/>
                      <a:r>
                        <a:rPr lang="en-GB"/>
                        <a:t>3</a:t>
                      </a:r>
                    </a:p>
                  </a:txBody>
                  <a:tcPr anchor="ctr"/>
                </a:tc>
                <a:tc>
                  <a:txBody>
                    <a:bodyPr/>
                    <a:lstStyle/>
                    <a:p>
                      <a:pPr algn="r"/>
                      <a:r>
                        <a:rPr lang="en-GB"/>
                        <a:t>1</a:t>
                      </a:r>
                    </a:p>
                  </a:txBody>
                  <a:tcPr anchor="ctr"/>
                </a:tc>
                <a:extLst>
                  <a:ext uri="{0D108BD9-81ED-4DB2-BD59-A6C34878D82A}">
                    <a16:rowId xmlns:a16="http://schemas.microsoft.com/office/drawing/2014/main" val="1804344083"/>
                  </a:ext>
                </a:extLst>
              </a:tr>
              <a:tr h="161925">
                <a:tc>
                  <a:txBody>
                    <a:bodyPr/>
                    <a:lstStyle/>
                    <a:p>
                      <a:pPr algn="l"/>
                      <a:r>
                        <a:rPr lang="en-GB"/>
                        <a:t>pylorus</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2</a:t>
                      </a:r>
                    </a:p>
                  </a:txBody>
                  <a:tcPr anchor="ctr"/>
                </a:tc>
                <a:tc>
                  <a:txBody>
                    <a:bodyPr/>
                    <a:lstStyle/>
                    <a:p>
                      <a:pPr algn="r"/>
                      <a:r>
                        <a:rPr lang="en-GB"/>
                        <a:t>7</a:t>
                      </a:r>
                    </a:p>
                  </a:txBody>
                  <a:tcPr anchor="ctr"/>
                </a:tc>
                <a:tc>
                  <a:txBody>
                    <a:bodyPr/>
                    <a:lstStyle/>
                    <a:p>
                      <a:pPr algn="r"/>
                      <a:r>
                        <a:rPr lang="en-GB"/>
                        <a:t>179</a:t>
                      </a:r>
                    </a:p>
                  </a:txBody>
                  <a:tcPr anchor="ctr"/>
                </a:tc>
                <a:tc>
                  <a:txBody>
                    <a:bodyPr/>
                    <a:lstStyle/>
                    <a:p>
                      <a:pPr algn="r"/>
                      <a:r>
                        <a:rPr lang="en-GB"/>
                        <a:t>3</a:t>
                      </a:r>
                    </a:p>
                  </a:txBody>
                  <a:tcPr anchor="ctr"/>
                </a:tc>
                <a:tc>
                  <a:txBody>
                    <a:bodyPr/>
                    <a:lstStyle/>
                    <a:p>
                      <a:pPr algn="r"/>
                      <a:r>
                        <a:rPr lang="en-GB"/>
                        <a:t>9</a:t>
                      </a:r>
                    </a:p>
                  </a:txBody>
                  <a:tcPr anchor="ctr"/>
                </a:tc>
                <a:extLst>
                  <a:ext uri="{0D108BD9-81ED-4DB2-BD59-A6C34878D82A}">
                    <a16:rowId xmlns:a16="http://schemas.microsoft.com/office/drawing/2014/main" val="2690966247"/>
                  </a:ext>
                </a:extLst>
              </a:tr>
              <a:tr h="161925">
                <a:tc>
                  <a:txBody>
                    <a:bodyPr/>
                    <a:lstStyle/>
                    <a:p>
                      <a:pPr algn="l"/>
                      <a:r>
                        <a:rPr lang="en-GB"/>
                        <a:t>ulcerative-colitis</a:t>
                      </a:r>
                    </a:p>
                  </a:txBody>
                  <a:tcPr anchor="ctr"/>
                </a:tc>
                <a:tc>
                  <a:txBody>
                    <a:bodyPr/>
                    <a:lstStyle/>
                    <a:p>
                      <a:pPr algn="r"/>
                      <a:r>
                        <a:rPr lang="en-GB"/>
                        <a:t>13</a:t>
                      </a:r>
                    </a:p>
                  </a:txBody>
                  <a:tcPr anchor="ctr"/>
                </a:tc>
                <a:tc>
                  <a:txBody>
                    <a:bodyPr/>
                    <a:lstStyle/>
                    <a:p>
                      <a:pPr algn="r"/>
                      <a:r>
                        <a:rPr lang="en-GB"/>
                        <a:t>2</a:t>
                      </a:r>
                    </a:p>
                  </a:txBody>
                  <a:tcPr anchor="ctr"/>
                </a:tc>
                <a:tc>
                  <a:txBody>
                    <a:bodyPr/>
                    <a:lstStyle/>
                    <a:p>
                      <a:pPr algn="r"/>
                      <a:r>
                        <a:rPr lang="en-GB"/>
                        <a:t>0</a:t>
                      </a:r>
                    </a:p>
                  </a:txBody>
                  <a:tcPr anchor="ctr"/>
                </a:tc>
                <a:tc>
                  <a:txBody>
                    <a:bodyPr/>
                    <a:lstStyle/>
                    <a:p>
                      <a:pPr algn="r"/>
                      <a:r>
                        <a:rPr lang="en-GB"/>
                        <a:t>2</a:t>
                      </a:r>
                    </a:p>
                  </a:txBody>
                  <a:tcPr anchor="ctr"/>
                </a:tc>
                <a:tc>
                  <a:txBody>
                    <a:bodyPr/>
                    <a:lstStyle/>
                    <a:p>
                      <a:pPr algn="r"/>
                      <a:r>
                        <a:rPr lang="en-GB">
                          <a:solidFill>
                            <a:srgbClr val="FF0000"/>
                          </a:solidFill>
                        </a:rPr>
                        <a:t>68</a:t>
                      </a:r>
                    </a:p>
                  </a:txBody>
                  <a:tcPr anchor="ctr"/>
                </a:tc>
                <a:tc>
                  <a:txBody>
                    <a:bodyPr/>
                    <a:lstStyle/>
                    <a:p>
                      <a:pPr algn="r"/>
                      <a:r>
                        <a:rPr lang="en-GB"/>
                        <a:t>1</a:t>
                      </a:r>
                    </a:p>
                  </a:txBody>
                  <a:tcPr anchor="ctr"/>
                </a:tc>
                <a:tc>
                  <a:txBody>
                    <a:bodyPr/>
                    <a:lstStyle/>
                    <a:p>
                      <a:pPr algn="r"/>
                      <a:r>
                        <a:rPr lang="en-GB"/>
                        <a:t>85</a:t>
                      </a:r>
                    </a:p>
                  </a:txBody>
                  <a:tcPr anchor="ctr"/>
                </a:tc>
                <a:tc>
                  <a:txBody>
                    <a:bodyPr/>
                    <a:lstStyle/>
                    <a:p>
                      <a:pPr algn="r"/>
                      <a:r>
                        <a:rPr lang="en-GB"/>
                        <a:t>0</a:t>
                      </a:r>
                    </a:p>
                  </a:txBody>
                  <a:tcPr anchor="ctr"/>
                </a:tc>
                <a:extLst>
                  <a:ext uri="{0D108BD9-81ED-4DB2-BD59-A6C34878D82A}">
                    <a16:rowId xmlns:a16="http://schemas.microsoft.com/office/drawing/2014/main" val="3163949557"/>
                  </a:ext>
                </a:extLst>
              </a:tr>
              <a:tr h="161925">
                <a:tc>
                  <a:txBody>
                    <a:bodyPr/>
                    <a:lstStyle/>
                    <a:p>
                      <a:pPr algn="l"/>
                      <a:r>
                        <a:rPr lang="en-GB"/>
                        <a:t>z-line</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50</a:t>
                      </a:r>
                    </a:p>
                  </a:txBody>
                  <a:tcPr anchor="ctr"/>
                </a:tc>
                <a:tc>
                  <a:txBody>
                    <a:bodyPr/>
                    <a:lstStyle/>
                    <a:p>
                      <a:pPr algn="r"/>
                      <a:r>
                        <a:rPr lang="en-GB"/>
                        <a:t>0</a:t>
                      </a:r>
                    </a:p>
                  </a:txBody>
                  <a:tcPr anchor="ctr"/>
                </a:tc>
                <a:tc>
                  <a:txBody>
                    <a:bodyPr/>
                    <a:lstStyle/>
                    <a:p>
                      <a:pPr algn="r"/>
                      <a:r>
                        <a:rPr lang="en-GB"/>
                        <a:t>2</a:t>
                      </a:r>
                    </a:p>
                  </a:txBody>
                  <a:tcPr anchor="ctr"/>
                </a:tc>
                <a:tc>
                  <a:txBody>
                    <a:bodyPr/>
                    <a:lstStyle/>
                    <a:p>
                      <a:pPr algn="r"/>
                      <a:r>
                        <a:rPr lang="en-GB"/>
                        <a:t>0</a:t>
                      </a:r>
                    </a:p>
                  </a:txBody>
                  <a:tcPr anchor="ctr"/>
                </a:tc>
                <a:tc>
                  <a:txBody>
                    <a:bodyPr/>
                    <a:lstStyle/>
                    <a:p>
                      <a:pPr algn="r"/>
                      <a:r>
                        <a:rPr lang="en-GB"/>
                        <a:t>135</a:t>
                      </a:r>
                    </a:p>
                  </a:txBody>
                  <a:tcPr anchor="ctr"/>
                </a:tc>
                <a:extLst>
                  <a:ext uri="{0D108BD9-81ED-4DB2-BD59-A6C34878D82A}">
                    <a16:rowId xmlns:a16="http://schemas.microsoft.com/office/drawing/2014/main" val="3780504490"/>
                  </a:ext>
                </a:extLst>
              </a:tr>
            </a:tbl>
          </a:graphicData>
        </a:graphic>
      </p:graphicFrame>
      <p:sp>
        <p:nvSpPr>
          <p:cNvPr id="8" name="TextBox 7">
            <a:extLst>
              <a:ext uri="{FF2B5EF4-FFF2-40B4-BE49-F238E27FC236}">
                <a16:creationId xmlns:a16="http://schemas.microsoft.com/office/drawing/2014/main" id="{A833DF8D-B549-31FB-1030-6D4B6D353846}"/>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a:p>
        </p:txBody>
      </p:sp>
    </p:spTree>
    <p:extLst>
      <p:ext uri="{BB962C8B-B14F-4D97-AF65-F5344CB8AC3E}">
        <p14:creationId xmlns:p14="http://schemas.microsoft.com/office/powerpoint/2010/main" val="7505793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C9E-F776-B015-6A85-34A2A59FA74B}"/>
              </a:ext>
            </a:extLst>
          </p:cNvPr>
          <p:cNvSpPr>
            <a:spLocks noGrp="1"/>
          </p:cNvSpPr>
          <p:nvPr>
            <p:ph type="title"/>
          </p:nvPr>
        </p:nvSpPr>
        <p:spPr/>
        <p:txBody>
          <a:bodyPr/>
          <a:lstStyle/>
          <a:p>
            <a:r>
              <a:rPr lang="en-GB">
                <a:cs typeface="Calibri Light"/>
              </a:rPr>
              <a:t>Obtained Results for six classes</a:t>
            </a:r>
            <a:endParaRPr lang="en-GB"/>
          </a:p>
        </p:txBody>
      </p:sp>
      <p:sp>
        <p:nvSpPr>
          <p:cNvPr id="3" name="Content Placeholder 2">
            <a:extLst>
              <a:ext uri="{FF2B5EF4-FFF2-40B4-BE49-F238E27FC236}">
                <a16:creationId xmlns:a16="http://schemas.microsoft.com/office/drawing/2014/main" id="{D7338C46-827F-FDAF-2D76-D42B54F1F281}"/>
              </a:ext>
            </a:extLst>
          </p:cNvPr>
          <p:cNvSpPr>
            <a:spLocks noGrp="1"/>
          </p:cNvSpPr>
          <p:nvPr>
            <p:ph idx="1"/>
          </p:nvPr>
        </p:nvSpPr>
        <p:spPr/>
        <p:txBody>
          <a:bodyPr vert="horz" lIns="91440" tIns="45720" rIns="91440" bIns="45720" rtlCol="0" anchor="t">
            <a:normAutofit/>
          </a:bodyPr>
          <a:lstStyle/>
          <a:p>
            <a:pPr algn="just"/>
            <a:r>
              <a:rPr lang="en-GB">
                <a:cs typeface="Calibri"/>
              </a:rPr>
              <a:t>Due to the significant overlap between Dyed Lifted Polyps and Dyed Resection Margins in all the eight-class predictions, we have evaluated the performance of our model on only six classes, after excluding the two aforementioned classes.</a:t>
            </a:r>
          </a:p>
        </p:txBody>
      </p:sp>
    </p:spTree>
    <p:extLst>
      <p:ext uri="{BB962C8B-B14F-4D97-AF65-F5344CB8AC3E}">
        <p14:creationId xmlns:p14="http://schemas.microsoft.com/office/powerpoint/2010/main" val="15229275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32D48-9C7F-E32E-FD48-3EBC92A0A945}"/>
              </a:ext>
            </a:extLst>
          </p:cNvPr>
          <p:cNvSpPr>
            <a:spLocks noGrp="1"/>
          </p:cNvSpPr>
          <p:nvPr>
            <p:ph type="title"/>
          </p:nvPr>
        </p:nvSpPr>
        <p:spPr>
          <a:xfrm>
            <a:off x="144439" y="1185"/>
            <a:ext cx="10515600" cy="631802"/>
          </a:xfrm>
        </p:spPr>
        <p:txBody>
          <a:bodyPr>
            <a:noAutofit/>
          </a:bodyPr>
          <a:lstStyle/>
          <a:p>
            <a:r>
              <a:rPr lang="en-GB" sz="2800">
                <a:cs typeface="Calibri Light"/>
              </a:rPr>
              <a:t>Obtained Results (6 classes)</a:t>
            </a:r>
          </a:p>
        </p:txBody>
      </p:sp>
      <p:pic>
        <p:nvPicPr>
          <p:cNvPr id="7" name="Picture 7" descr="A picture containing shape&#10;&#10;Description automatically generated">
            <a:extLst>
              <a:ext uri="{FF2B5EF4-FFF2-40B4-BE49-F238E27FC236}">
                <a16:creationId xmlns:a16="http://schemas.microsoft.com/office/drawing/2014/main" id="{2235BB35-3B17-1C70-6457-27722764E1BB}"/>
              </a:ext>
            </a:extLst>
          </p:cNvPr>
          <p:cNvPicPr>
            <a:picLocks noChangeAspect="1"/>
          </p:cNvPicPr>
          <p:nvPr/>
        </p:nvPicPr>
        <p:blipFill>
          <a:blip r:embed="rId2"/>
          <a:stretch>
            <a:fillRect/>
          </a:stretch>
        </p:blipFill>
        <p:spPr>
          <a:xfrm>
            <a:off x="6750424" y="87406"/>
            <a:ext cx="5387787" cy="4038598"/>
          </a:xfrm>
          <a:prstGeom prst="rect">
            <a:avLst/>
          </a:prstGeom>
        </p:spPr>
      </p:pic>
      <p:pic>
        <p:nvPicPr>
          <p:cNvPr id="8" name="Picture 8" descr="Shape&#10;&#10;Description automatically generated">
            <a:extLst>
              <a:ext uri="{FF2B5EF4-FFF2-40B4-BE49-F238E27FC236}">
                <a16:creationId xmlns:a16="http://schemas.microsoft.com/office/drawing/2014/main" id="{53251E18-9528-BF5B-A079-F9A83F21A951}"/>
              </a:ext>
            </a:extLst>
          </p:cNvPr>
          <p:cNvPicPr>
            <a:picLocks noChangeAspect="1"/>
          </p:cNvPicPr>
          <p:nvPr/>
        </p:nvPicPr>
        <p:blipFill>
          <a:blip r:embed="rId3"/>
          <a:stretch>
            <a:fillRect/>
          </a:stretch>
        </p:blipFill>
        <p:spPr>
          <a:xfrm>
            <a:off x="1228165" y="885264"/>
            <a:ext cx="4580963" cy="3428999"/>
          </a:xfrm>
          <a:prstGeom prst="rect">
            <a:avLst/>
          </a:prstGeom>
        </p:spPr>
      </p:pic>
      <p:sp>
        <p:nvSpPr>
          <p:cNvPr id="9" name="TextBox 8">
            <a:extLst>
              <a:ext uri="{FF2B5EF4-FFF2-40B4-BE49-F238E27FC236}">
                <a16:creationId xmlns:a16="http://schemas.microsoft.com/office/drawing/2014/main" id="{E81674AB-3EED-97F9-7C63-87B871254244}"/>
              </a:ext>
            </a:extLst>
          </p:cNvPr>
          <p:cNvSpPr txBox="1"/>
          <p:nvPr/>
        </p:nvSpPr>
        <p:spPr>
          <a:xfrm>
            <a:off x="779930" y="519953"/>
            <a:ext cx="462578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Calibri"/>
              </a:rPr>
              <a:t>40 epochs, SGD, no MAPGI, </a:t>
            </a:r>
            <a:r>
              <a:rPr lang="en-GB">
                <a:ea typeface="+mn-lt"/>
                <a:cs typeface="+mn-lt"/>
              </a:rPr>
              <a:t>All Augmentations</a:t>
            </a:r>
            <a:endParaRPr lang="en-US">
              <a:ea typeface="+mn-lt"/>
              <a:cs typeface="+mn-lt"/>
            </a:endParaRPr>
          </a:p>
          <a:p>
            <a:endParaRPr lang="en-GB">
              <a:cs typeface="Calibri"/>
            </a:endParaRPr>
          </a:p>
        </p:txBody>
      </p:sp>
      <p:graphicFrame>
        <p:nvGraphicFramePr>
          <p:cNvPr id="11" name="Table 10">
            <a:extLst>
              <a:ext uri="{FF2B5EF4-FFF2-40B4-BE49-F238E27FC236}">
                <a16:creationId xmlns:a16="http://schemas.microsoft.com/office/drawing/2014/main" id="{307F5E53-6B58-35DC-38EE-07C9018FBF5A}"/>
              </a:ext>
            </a:extLst>
          </p:cNvPr>
          <p:cNvGraphicFramePr>
            <a:graphicFrameLocks noGrp="1"/>
          </p:cNvGraphicFramePr>
          <p:nvPr>
            <p:extLst>
              <p:ext uri="{D42A27DB-BD31-4B8C-83A1-F6EECF244321}">
                <p14:modId xmlns:p14="http://schemas.microsoft.com/office/powerpoint/2010/main" val="2393890124"/>
              </p:ext>
            </p:extLst>
          </p:nvPr>
        </p:nvGraphicFramePr>
        <p:xfrm>
          <a:off x="8966" y="4228652"/>
          <a:ext cx="12191998" cy="256032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4065247442"/>
                    </a:ext>
                  </a:extLst>
                </a:gridCol>
                <a:gridCol w="1741714">
                  <a:extLst>
                    <a:ext uri="{9D8B030D-6E8A-4147-A177-3AD203B41FA5}">
                      <a16:colId xmlns:a16="http://schemas.microsoft.com/office/drawing/2014/main" val="3059655273"/>
                    </a:ext>
                  </a:extLst>
                </a:gridCol>
                <a:gridCol w="1741714">
                  <a:extLst>
                    <a:ext uri="{9D8B030D-6E8A-4147-A177-3AD203B41FA5}">
                      <a16:colId xmlns:a16="http://schemas.microsoft.com/office/drawing/2014/main" val="5026222"/>
                    </a:ext>
                  </a:extLst>
                </a:gridCol>
                <a:gridCol w="1741714">
                  <a:extLst>
                    <a:ext uri="{9D8B030D-6E8A-4147-A177-3AD203B41FA5}">
                      <a16:colId xmlns:a16="http://schemas.microsoft.com/office/drawing/2014/main" val="586795289"/>
                    </a:ext>
                  </a:extLst>
                </a:gridCol>
                <a:gridCol w="1741714">
                  <a:extLst>
                    <a:ext uri="{9D8B030D-6E8A-4147-A177-3AD203B41FA5}">
                      <a16:colId xmlns:a16="http://schemas.microsoft.com/office/drawing/2014/main" val="815622281"/>
                    </a:ext>
                  </a:extLst>
                </a:gridCol>
                <a:gridCol w="1741714">
                  <a:extLst>
                    <a:ext uri="{9D8B030D-6E8A-4147-A177-3AD203B41FA5}">
                      <a16:colId xmlns:a16="http://schemas.microsoft.com/office/drawing/2014/main" val="2238428104"/>
                    </a:ext>
                  </a:extLst>
                </a:gridCol>
                <a:gridCol w="1741714">
                  <a:extLst>
                    <a:ext uri="{9D8B030D-6E8A-4147-A177-3AD203B41FA5}">
                      <a16:colId xmlns:a16="http://schemas.microsoft.com/office/drawing/2014/main" val="1314428496"/>
                    </a:ext>
                  </a:extLst>
                </a:gridCol>
              </a:tblGrid>
              <a:tr h="327657">
                <a:tc>
                  <a:txBody>
                    <a:bodyPr/>
                    <a:lstStyle/>
                    <a:p>
                      <a:pPr algn="l"/>
                      <a:r>
                        <a:rPr lang="en-GB"/>
                        <a:t>Class</a:t>
                      </a:r>
                    </a:p>
                  </a:txBody>
                  <a:tcPr anchor="ctr"/>
                </a:tc>
                <a:tc>
                  <a:txBody>
                    <a:bodyPr/>
                    <a:lstStyle/>
                    <a:p>
                      <a:pPr algn="l"/>
                      <a:r>
                        <a:rPr lang="en-GB"/>
                        <a:t>cecum</a:t>
                      </a:r>
                    </a:p>
                  </a:txBody>
                  <a:tcPr anchor="ctr"/>
                </a:tc>
                <a:tc>
                  <a:txBody>
                    <a:bodyPr/>
                    <a:lstStyle/>
                    <a:p>
                      <a:pPr algn="l"/>
                      <a:r>
                        <a:rPr lang="en-GB"/>
                        <a:t>esophagitis</a:t>
                      </a:r>
                    </a:p>
                  </a:txBody>
                  <a:tcPr anchor="ctr"/>
                </a:tc>
                <a:tc>
                  <a:txBody>
                    <a:bodyPr/>
                    <a:lstStyle/>
                    <a:p>
                      <a:pPr algn="l"/>
                      <a:r>
                        <a:rPr lang="en-GB"/>
                        <a:t>polyps</a:t>
                      </a:r>
                    </a:p>
                  </a:txBody>
                  <a:tcPr anchor="ctr"/>
                </a:tc>
                <a:tc>
                  <a:txBody>
                    <a:bodyPr/>
                    <a:lstStyle/>
                    <a:p>
                      <a:pPr algn="l"/>
                      <a:r>
                        <a:rPr lang="en-GB"/>
                        <a:t>pylorus</a:t>
                      </a:r>
                    </a:p>
                  </a:txBody>
                  <a:tcPr anchor="ctr"/>
                </a:tc>
                <a:tc>
                  <a:txBody>
                    <a:bodyPr/>
                    <a:lstStyle/>
                    <a:p>
                      <a:pPr algn="l"/>
                      <a:r>
                        <a:rPr lang="en-GB"/>
                        <a:t>ulcerative-colitis</a:t>
                      </a:r>
                    </a:p>
                  </a:txBody>
                  <a:tcPr anchor="ctr"/>
                </a:tc>
                <a:tc>
                  <a:txBody>
                    <a:bodyPr/>
                    <a:lstStyle/>
                    <a:p>
                      <a:pPr algn="l"/>
                      <a:r>
                        <a:rPr lang="en-GB"/>
                        <a:t>z-line</a:t>
                      </a:r>
                    </a:p>
                  </a:txBody>
                  <a:tcPr anchor="ctr"/>
                </a:tc>
                <a:extLst>
                  <a:ext uri="{0D108BD9-81ED-4DB2-BD59-A6C34878D82A}">
                    <a16:rowId xmlns:a16="http://schemas.microsoft.com/office/drawing/2014/main" val="626574094"/>
                  </a:ext>
                </a:extLst>
              </a:tr>
              <a:tr h="327657">
                <a:tc>
                  <a:txBody>
                    <a:bodyPr/>
                    <a:lstStyle/>
                    <a:p>
                      <a:pPr algn="l"/>
                      <a:r>
                        <a:rPr lang="en-GB"/>
                        <a:t>cecum</a:t>
                      </a:r>
                    </a:p>
                  </a:txBody>
                  <a:tcPr anchor="ctr"/>
                </a:tc>
                <a:tc>
                  <a:txBody>
                    <a:bodyPr/>
                    <a:lstStyle/>
                    <a:p>
                      <a:pPr algn="r"/>
                      <a:r>
                        <a:rPr lang="en-GB"/>
                        <a:t>194</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8</a:t>
                      </a:r>
                    </a:p>
                  </a:txBody>
                  <a:tcPr anchor="ctr"/>
                </a:tc>
                <a:tc>
                  <a:txBody>
                    <a:bodyPr/>
                    <a:lstStyle/>
                    <a:p>
                      <a:pPr algn="r"/>
                      <a:r>
                        <a:rPr lang="en-GB"/>
                        <a:t>0</a:t>
                      </a:r>
                    </a:p>
                  </a:txBody>
                  <a:tcPr anchor="ctr"/>
                </a:tc>
                <a:extLst>
                  <a:ext uri="{0D108BD9-81ED-4DB2-BD59-A6C34878D82A}">
                    <a16:rowId xmlns:a16="http://schemas.microsoft.com/office/drawing/2014/main" val="3426434279"/>
                  </a:ext>
                </a:extLst>
              </a:tr>
              <a:tr h="327657">
                <a:tc>
                  <a:txBody>
                    <a:bodyPr/>
                    <a:lstStyle/>
                    <a:p>
                      <a:pPr algn="l"/>
                      <a:r>
                        <a:rPr lang="en-GB"/>
                        <a:t>esophagitis</a:t>
                      </a:r>
                    </a:p>
                  </a:txBody>
                  <a:tcPr anchor="ctr"/>
                </a:tc>
                <a:tc>
                  <a:txBody>
                    <a:bodyPr/>
                    <a:lstStyle/>
                    <a:p>
                      <a:pPr algn="r"/>
                      <a:r>
                        <a:rPr lang="en-GB"/>
                        <a:t>0</a:t>
                      </a:r>
                    </a:p>
                  </a:txBody>
                  <a:tcPr anchor="ctr"/>
                </a:tc>
                <a:tc>
                  <a:txBody>
                    <a:bodyPr/>
                    <a:lstStyle/>
                    <a:p>
                      <a:pPr algn="r"/>
                      <a:r>
                        <a:rPr lang="en-GB"/>
                        <a:t>99</a:t>
                      </a:r>
                    </a:p>
                  </a:txBody>
                  <a:tcPr anchor="ctr"/>
                </a:tc>
                <a:tc>
                  <a:txBody>
                    <a:bodyPr/>
                    <a:lstStyle/>
                    <a:p>
                      <a:pPr algn="r"/>
                      <a:r>
                        <a:rPr lang="en-GB"/>
                        <a:t>0</a:t>
                      </a:r>
                    </a:p>
                  </a:txBody>
                  <a:tcPr anchor="ctr"/>
                </a:tc>
                <a:tc>
                  <a:txBody>
                    <a:bodyPr/>
                    <a:lstStyle/>
                    <a:p>
                      <a:pPr algn="r"/>
                      <a:r>
                        <a:rPr lang="en-GB"/>
                        <a:t>1</a:t>
                      </a:r>
                    </a:p>
                  </a:txBody>
                  <a:tcPr anchor="ctr"/>
                </a:tc>
                <a:tc>
                  <a:txBody>
                    <a:bodyPr/>
                    <a:lstStyle/>
                    <a:p>
                      <a:pPr algn="r"/>
                      <a:r>
                        <a:rPr lang="en-GB"/>
                        <a:t>0</a:t>
                      </a:r>
                    </a:p>
                  </a:txBody>
                  <a:tcPr anchor="ctr"/>
                </a:tc>
                <a:tc>
                  <a:txBody>
                    <a:bodyPr/>
                    <a:lstStyle/>
                    <a:p>
                      <a:pPr algn="r"/>
                      <a:r>
                        <a:rPr lang="en-GB"/>
                        <a:t>33</a:t>
                      </a:r>
                    </a:p>
                  </a:txBody>
                  <a:tcPr anchor="ctr"/>
                </a:tc>
                <a:extLst>
                  <a:ext uri="{0D108BD9-81ED-4DB2-BD59-A6C34878D82A}">
                    <a16:rowId xmlns:a16="http://schemas.microsoft.com/office/drawing/2014/main" val="2759262390"/>
                  </a:ext>
                </a:extLst>
              </a:tr>
              <a:tr h="327657">
                <a:tc>
                  <a:txBody>
                    <a:bodyPr/>
                    <a:lstStyle/>
                    <a:p>
                      <a:pPr algn="l"/>
                      <a:r>
                        <a:rPr lang="en-GB"/>
                        <a:t>polyps</a:t>
                      </a:r>
                    </a:p>
                  </a:txBody>
                  <a:tcPr anchor="ctr"/>
                </a:tc>
                <a:tc>
                  <a:txBody>
                    <a:bodyPr/>
                    <a:lstStyle/>
                    <a:p>
                      <a:pPr algn="r"/>
                      <a:r>
                        <a:rPr lang="en-GB"/>
                        <a:t>2</a:t>
                      </a:r>
                    </a:p>
                  </a:txBody>
                  <a:tcPr anchor="ctr"/>
                </a:tc>
                <a:tc>
                  <a:txBody>
                    <a:bodyPr/>
                    <a:lstStyle/>
                    <a:p>
                      <a:pPr algn="r"/>
                      <a:r>
                        <a:rPr lang="en-GB"/>
                        <a:t>1</a:t>
                      </a:r>
                    </a:p>
                  </a:txBody>
                  <a:tcPr anchor="ctr"/>
                </a:tc>
                <a:tc>
                  <a:txBody>
                    <a:bodyPr/>
                    <a:lstStyle/>
                    <a:p>
                      <a:pPr algn="r"/>
                      <a:r>
                        <a:rPr lang="en-GB"/>
                        <a:t>193</a:t>
                      </a:r>
                    </a:p>
                  </a:txBody>
                  <a:tcPr anchor="ctr"/>
                </a:tc>
                <a:tc>
                  <a:txBody>
                    <a:bodyPr/>
                    <a:lstStyle/>
                    <a:p>
                      <a:pPr algn="r"/>
                      <a:r>
                        <a:rPr lang="en-GB"/>
                        <a:t>2</a:t>
                      </a:r>
                    </a:p>
                  </a:txBody>
                  <a:tcPr anchor="ctr"/>
                </a:tc>
                <a:tc>
                  <a:txBody>
                    <a:bodyPr/>
                    <a:lstStyle/>
                    <a:p>
                      <a:pPr algn="r"/>
                      <a:r>
                        <a:rPr lang="en-GB"/>
                        <a:t>8</a:t>
                      </a:r>
                    </a:p>
                  </a:txBody>
                  <a:tcPr anchor="ctr"/>
                </a:tc>
                <a:tc>
                  <a:txBody>
                    <a:bodyPr/>
                    <a:lstStyle/>
                    <a:p>
                      <a:pPr algn="r"/>
                      <a:r>
                        <a:rPr lang="en-GB"/>
                        <a:t>0</a:t>
                      </a:r>
                    </a:p>
                  </a:txBody>
                  <a:tcPr anchor="ctr"/>
                </a:tc>
                <a:extLst>
                  <a:ext uri="{0D108BD9-81ED-4DB2-BD59-A6C34878D82A}">
                    <a16:rowId xmlns:a16="http://schemas.microsoft.com/office/drawing/2014/main" val="1998930620"/>
                  </a:ext>
                </a:extLst>
              </a:tr>
              <a:tr h="327657">
                <a:tc>
                  <a:txBody>
                    <a:bodyPr/>
                    <a:lstStyle/>
                    <a:p>
                      <a:pPr algn="l"/>
                      <a:r>
                        <a:rPr lang="en-GB"/>
                        <a:t>pylorus</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2</a:t>
                      </a:r>
                    </a:p>
                  </a:txBody>
                  <a:tcPr anchor="ctr"/>
                </a:tc>
                <a:tc>
                  <a:txBody>
                    <a:bodyPr/>
                    <a:lstStyle/>
                    <a:p>
                      <a:pPr algn="r"/>
                      <a:r>
                        <a:rPr lang="en-GB"/>
                        <a:t>196</a:t>
                      </a:r>
                    </a:p>
                  </a:txBody>
                  <a:tcPr anchor="ctr"/>
                </a:tc>
                <a:tc>
                  <a:txBody>
                    <a:bodyPr/>
                    <a:lstStyle/>
                    <a:p>
                      <a:pPr algn="r"/>
                      <a:r>
                        <a:rPr lang="en-GB"/>
                        <a:t>2</a:t>
                      </a:r>
                    </a:p>
                  </a:txBody>
                  <a:tcPr anchor="ctr"/>
                </a:tc>
                <a:tc>
                  <a:txBody>
                    <a:bodyPr/>
                    <a:lstStyle/>
                    <a:p>
                      <a:pPr algn="r"/>
                      <a:r>
                        <a:rPr lang="en-GB"/>
                        <a:t>0</a:t>
                      </a:r>
                    </a:p>
                  </a:txBody>
                  <a:tcPr anchor="ctr"/>
                </a:tc>
                <a:extLst>
                  <a:ext uri="{0D108BD9-81ED-4DB2-BD59-A6C34878D82A}">
                    <a16:rowId xmlns:a16="http://schemas.microsoft.com/office/drawing/2014/main" val="3994140405"/>
                  </a:ext>
                </a:extLst>
              </a:tr>
              <a:tr h="327657">
                <a:tc>
                  <a:txBody>
                    <a:bodyPr/>
                    <a:lstStyle/>
                    <a:p>
                      <a:pPr algn="l"/>
                      <a:r>
                        <a:rPr lang="en-GB"/>
                        <a:t>ulcerative-colitis</a:t>
                      </a:r>
                    </a:p>
                  </a:txBody>
                  <a:tcPr anchor="ctr"/>
                </a:tc>
                <a:tc>
                  <a:txBody>
                    <a:bodyPr/>
                    <a:lstStyle/>
                    <a:p>
                      <a:pPr algn="r"/>
                      <a:r>
                        <a:rPr lang="en-GB"/>
                        <a:t>14</a:t>
                      </a:r>
                    </a:p>
                  </a:txBody>
                  <a:tcPr anchor="ctr"/>
                </a:tc>
                <a:tc>
                  <a:txBody>
                    <a:bodyPr/>
                    <a:lstStyle/>
                    <a:p>
                      <a:pPr algn="r"/>
                      <a:r>
                        <a:rPr lang="en-GB"/>
                        <a:t>0</a:t>
                      </a:r>
                    </a:p>
                  </a:txBody>
                  <a:tcPr anchor="ctr"/>
                </a:tc>
                <a:tc>
                  <a:txBody>
                    <a:bodyPr/>
                    <a:lstStyle/>
                    <a:p>
                      <a:pPr algn="r"/>
                      <a:r>
                        <a:rPr lang="en-GB"/>
                        <a:t>8</a:t>
                      </a:r>
                    </a:p>
                  </a:txBody>
                  <a:tcPr anchor="ctr"/>
                </a:tc>
                <a:tc>
                  <a:txBody>
                    <a:bodyPr/>
                    <a:lstStyle/>
                    <a:p>
                      <a:pPr algn="r"/>
                      <a:r>
                        <a:rPr lang="en-GB"/>
                        <a:t>0</a:t>
                      </a:r>
                    </a:p>
                  </a:txBody>
                  <a:tcPr anchor="ctr"/>
                </a:tc>
                <a:tc>
                  <a:txBody>
                    <a:bodyPr/>
                    <a:lstStyle/>
                    <a:p>
                      <a:pPr algn="r"/>
                      <a:r>
                        <a:rPr lang="en-GB"/>
                        <a:t>149</a:t>
                      </a:r>
                    </a:p>
                  </a:txBody>
                  <a:tcPr anchor="ctr"/>
                </a:tc>
                <a:tc>
                  <a:txBody>
                    <a:bodyPr/>
                    <a:lstStyle/>
                    <a:p>
                      <a:pPr algn="r"/>
                      <a:r>
                        <a:rPr lang="en-GB"/>
                        <a:t>0</a:t>
                      </a:r>
                    </a:p>
                  </a:txBody>
                  <a:tcPr anchor="ctr"/>
                </a:tc>
                <a:extLst>
                  <a:ext uri="{0D108BD9-81ED-4DB2-BD59-A6C34878D82A}">
                    <a16:rowId xmlns:a16="http://schemas.microsoft.com/office/drawing/2014/main" val="2440575262"/>
                  </a:ext>
                </a:extLst>
              </a:tr>
              <a:tr h="327657">
                <a:tc>
                  <a:txBody>
                    <a:bodyPr/>
                    <a:lstStyle/>
                    <a:p>
                      <a:pPr algn="l"/>
                      <a:r>
                        <a:rPr lang="en-GB"/>
                        <a:t>z-line</a:t>
                      </a:r>
                    </a:p>
                  </a:txBody>
                  <a:tcPr anchor="ctr"/>
                </a:tc>
                <a:tc>
                  <a:txBody>
                    <a:bodyPr/>
                    <a:lstStyle/>
                    <a:p>
                      <a:pPr algn="r"/>
                      <a:r>
                        <a:rPr lang="en-GB"/>
                        <a:t>0</a:t>
                      </a:r>
                    </a:p>
                  </a:txBody>
                  <a:tcPr anchor="ctr"/>
                </a:tc>
                <a:tc>
                  <a:txBody>
                    <a:bodyPr/>
                    <a:lstStyle/>
                    <a:p>
                      <a:pPr algn="r"/>
                      <a:r>
                        <a:rPr lang="en-GB"/>
                        <a:t>56</a:t>
                      </a:r>
                    </a:p>
                  </a:txBody>
                  <a:tcPr anchor="ctr"/>
                </a:tc>
                <a:tc>
                  <a:txBody>
                    <a:bodyPr/>
                    <a:lstStyle/>
                    <a:p>
                      <a:pPr algn="r"/>
                      <a:r>
                        <a:rPr lang="en-GB"/>
                        <a:t>1</a:t>
                      </a:r>
                    </a:p>
                  </a:txBody>
                  <a:tcPr anchor="ctr"/>
                </a:tc>
                <a:tc>
                  <a:txBody>
                    <a:bodyPr/>
                    <a:lstStyle/>
                    <a:p>
                      <a:pPr algn="r"/>
                      <a:r>
                        <a:rPr lang="en-GB"/>
                        <a:t>2</a:t>
                      </a:r>
                    </a:p>
                  </a:txBody>
                  <a:tcPr anchor="ctr"/>
                </a:tc>
                <a:tc>
                  <a:txBody>
                    <a:bodyPr/>
                    <a:lstStyle/>
                    <a:p>
                      <a:pPr algn="r"/>
                      <a:r>
                        <a:rPr lang="en-GB"/>
                        <a:t>0</a:t>
                      </a:r>
                    </a:p>
                  </a:txBody>
                  <a:tcPr anchor="ctr"/>
                </a:tc>
                <a:tc>
                  <a:txBody>
                    <a:bodyPr/>
                    <a:lstStyle/>
                    <a:p>
                      <a:pPr algn="r"/>
                      <a:r>
                        <a:rPr lang="en-GB"/>
                        <a:t>128</a:t>
                      </a:r>
                    </a:p>
                  </a:txBody>
                  <a:tcPr anchor="ctr"/>
                </a:tc>
                <a:extLst>
                  <a:ext uri="{0D108BD9-81ED-4DB2-BD59-A6C34878D82A}">
                    <a16:rowId xmlns:a16="http://schemas.microsoft.com/office/drawing/2014/main" val="2292808973"/>
                  </a:ext>
                </a:extLst>
              </a:tr>
            </a:tbl>
          </a:graphicData>
        </a:graphic>
      </p:graphicFrame>
      <p:sp>
        <p:nvSpPr>
          <p:cNvPr id="12" name="TextBox 11">
            <a:extLst>
              <a:ext uri="{FF2B5EF4-FFF2-40B4-BE49-F238E27FC236}">
                <a16:creationId xmlns:a16="http://schemas.microsoft.com/office/drawing/2014/main" id="{12E878CA-968A-9A0D-41F0-E0598918CA2B}"/>
              </a:ext>
            </a:extLst>
          </p:cNvPr>
          <p:cNvSpPr txBox="1"/>
          <p:nvPr/>
        </p:nvSpPr>
        <p:spPr>
          <a:xfrm>
            <a:off x="4733365" y="528021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a:p>
        </p:txBody>
      </p:sp>
    </p:spTree>
    <p:extLst>
      <p:ext uri="{BB962C8B-B14F-4D97-AF65-F5344CB8AC3E}">
        <p14:creationId xmlns:p14="http://schemas.microsoft.com/office/powerpoint/2010/main" val="3884394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32D48-9C7F-E32E-FD48-3EBC92A0A945}"/>
              </a:ext>
            </a:extLst>
          </p:cNvPr>
          <p:cNvSpPr>
            <a:spLocks noGrp="1"/>
          </p:cNvSpPr>
          <p:nvPr>
            <p:ph type="title"/>
          </p:nvPr>
        </p:nvSpPr>
        <p:spPr>
          <a:xfrm>
            <a:off x="144439" y="1185"/>
            <a:ext cx="10515600" cy="631802"/>
          </a:xfrm>
        </p:spPr>
        <p:txBody>
          <a:bodyPr>
            <a:normAutofit fontScale="90000"/>
          </a:bodyPr>
          <a:lstStyle/>
          <a:p>
            <a:r>
              <a:rPr lang="en-GB">
                <a:cs typeface="Calibri Light"/>
              </a:rPr>
              <a:t>Obtained Results (6 classes)</a:t>
            </a:r>
            <a:endParaRPr lang="en-GB"/>
          </a:p>
        </p:txBody>
      </p:sp>
      <p:sp>
        <p:nvSpPr>
          <p:cNvPr id="4" name="TextBox 3">
            <a:extLst>
              <a:ext uri="{FF2B5EF4-FFF2-40B4-BE49-F238E27FC236}">
                <a16:creationId xmlns:a16="http://schemas.microsoft.com/office/drawing/2014/main" id="{64488AEB-863C-6F13-D33C-B962FDEC8C5B}"/>
              </a:ext>
            </a:extLst>
          </p:cNvPr>
          <p:cNvSpPr txBox="1"/>
          <p:nvPr/>
        </p:nvSpPr>
        <p:spPr>
          <a:xfrm>
            <a:off x="304800" y="636494"/>
            <a:ext cx="459889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a:cs typeface="Calibri"/>
              </a:rPr>
              <a:t>41 epochs, </a:t>
            </a:r>
            <a:r>
              <a:rPr lang="en-GB" sz="1600" err="1">
                <a:cs typeface="Calibri"/>
              </a:rPr>
              <a:t>RMSProp</a:t>
            </a:r>
            <a:r>
              <a:rPr lang="en-GB" sz="1600">
                <a:cs typeface="Calibri"/>
              </a:rPr>
              <a:t>, no MAPGI,</a:t>
            </a:r>
            <a:r>
              <a:rPr lang="en-GB" sz="1600">
                <a:ea typeface="+mn-lt"/>
                <a:cs typeface="+mn-lt"/>
              </a:rPr>
              <a:t> All Augmentations</a:t>
            </a:r>
            <a:endParaRPr lang="en-US" sz="1600">
              <a:ea typeface="+mn-lt"/>
              <a:cs typeface="+mn-lt"/>
            </a:endParaRPr>
          </a:p>
          <a:p>
            <a:endParaRPr lang="en-GB" sz="1600">
              <a:cs typeface="Calibri"/>
            </a:endParaRPr>
          </a:p>
        </p:txBody>
      </p:sp>
      <p:pic>
        <p:nvPicPr>
          <p:cNvPr id="5" name="Picture 5" descr="Chart&#10;&#10;Description automatically generated">
            <a:extLst>
              <a:ext uri="{FF2B5EF4-FFF2-40B4-BE49-F238E27FC236}">
                <a16:creationId xmlns:a16="http://schemas.microsoft.com/office/drawing/2014/main" id="{7610AECC-C44F-CDEB-4DB0-6AEEDF7E572A}"/>
              </a:ext>
            </a:extLst>
          </p:cNvPr>
          <p:cNvPicPr>
            <a:picLocks noChangeAspect="1"/>
          </p:cNvPicPr>
          <p:nvPr/>
        </p:nvPicPr>
        <p:blipFill>
          <a:blip r:embed="rId2"/>
          <a:stretch>
            <a:fillRect/>
          </a:stretch>
        </p:blipFill>
        <p:spPr>
          <a:xfrm>
            <a:off x="4824046" y="634827"/>
            <a:ext cx="4648888" cy="3459571"/>
          </a:xfrm>
          <a:prstGeom prst="rect">
            <a:avLst/>
          </a:prstGeom>
        </p:spPr>
      </p:pic>
      <p:pic>
        <p:nvPicPr>
          <p:cNvPr id="6" name="Picture 6" descr="Shape, square&#10;&#10;Description automatically generated">
            <a:extLst>
              <a:ext uri="{FF2B5EF4-FFF2-40B4-BE49-F238E27FC236}">
                <a16:creationId xmlns:a16="http://schemas.microsoft.com/office/drawing/2014/main" id="{08C57B97-2450-CDEA-0C66-521E08D8C3C1}"/>
              </a:ext>
            </a:extLst>
          </p:cNvPr>
          <p:cNvPicPr>
            <a:picLocks noChangeAspect="1"/>
          </p:cNvPicPr>
          <p:nvPr/>
        </p:nvPicPr>
        <p:blipFill>
          <a:blip r:embed="rId3"/>
          <a:stretch>
            <a:fillRect/>
          </a:stretch>
        </p:blipFill>
        <p:spPr>
          <a:xfrm>
            <a:off x="364795" y="977786"/>
            <a:ext cx="4037104" cy="3015818"/>
          </a:xfrm>
          <a:prstGeom prst="rect">
            <a:avLst/>
          </a:prstGeom>
        </p:spPr>
      </p:pic>
      <p:graphicFrame>
        <p:nvGraphicFramePr>
          <p:cNvPr id="8" name="Table 7">
            <a:extLst>
              <a:ext uri="{FF2B5EF4-FFF2-40B4-BE49-F238E27FC236}">
                <a16:creationId xmlns:a16="http://schemas.microsoft.com/office/drawing/2014/main" id="{4BD5ACE2-30DF-D07E-4173-B4DE5C1CA815}"/>
              </a:ext>
            </a:extLst>
          </p:cNvPr>
          <p:cNvGraphicFramePr>
            <a:graphicFrameLocks noGrp="1"/>
          </p:cNvGraphicFramePr>
          <p:nvPr>
            <p:extLst>
              <p:ext uri="{D42A27DB-BD31-4B8C-83A1-F6EECF244321}">
                <p14:modId xmlns:p14="http://schemas.microsoft.com/office/powerpoint/2010/main" val="1526286073"/>
              </p:ext>
            </p:extLst>
          </p:nvPr>
        </p:nvGraphicFramePr>
        <p:xfrm>
          <a:off x="26895" y="4201758"/>
          <a:ext cx="12191998" cy="256032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677572483"/>
                    </a:ext>
                  </a:extLst>
                </a:gridCol>
                <a:gridCol w="1741714">
                  <a:extLst>
                    <a:ext uri="{9D8B030D-6E8A-4147-A177-3AD203B41FA5}">
                      <a16:colId xmlns:a16="http://schemas.microsoft.com/office/drawing/2014/main" val="1831360206"/>
                    </a:ext>
                  </a:extLst>
                </a:gridCol>
                <a:gridCol w="1741714">
                  <a:extLst>
                    <a:ext uri="{9D8B030D-6E8A-4147-A177-3AD203B41FA5}">
                      <a16:colId xmlns:a16="http://schemas.microsoft.com/office/drawing/2014/main" val="2230365208"/>
                    </a:ext>
                  </a:extLst>
                </a:gridCol>
                <a:gridCol w="1741714">
                  <a:extLst>
                    <a:ext uri="{9D8B030D-6E8A-4147-A177-3AD203B41FA5}">
                      <a16:colId xmlns:a16="http://schemas.microsoft.com/office/drawing/2014/main" val="2414917835"/>
                    </a:ext>
                  </a:extLst>
                </a:gridCol>
                <a:gridCol w="1741714">
                  <a:extLst>
                    <a:ext uri="{9D8B030D-6E8A-4147-A177-3AD203B41FA5}">
                      <a16:colId xmlns:a16="http://schemas.microsoft.com/office/drawing/2014/main" val="31279629"/>
                    </a:ext>
                  </a:extLst>
                </a:gridCol>
                <a:gridCol w="1741714">
                  <a:extLst>
                    <a:ext uri="{9D8B030D-6E8A-4147-A177-3AD203B41FA5}">
                      <a16:colId xmlns:a16="http://schemas.microsoft.com/office/drawing/2014/main" val="3747112629"/>
                    </a:ext>
                  </a:extLst>
                </a:gridCol>
                <a:gridCol w="1741714">
                  <a:extLst>
                    <a:ext uri="{9D8B030D-6E8A-4147-A177-3AD203B41FA5}">
                      <a16:colId xmlns:a16="http://schemas.microsoft.com/office/drawing/2014/main" val="4001747621"/>
                    </a:ext>
                  </a:extLst>
                </a:gridCol>
              </a:tblGrid>
              <a:tr h="161925">
                <a:tc>
                  <a:txBody>
                    <a:bodyPr/>
                    <a:lstStyle/>
                    <a:p>
                      <a:pPr algn="l"/>
                      <a:r>
                        <a:rPr lang="en-GB"/>
                        <a:t>Class</a:t>
                      </a:r>
                    </a:p>
                  </a:txBody>
                  <a:tcPr anchor="ctr"/>
                </a:tc>
                <a:tc>
                  <a:txBody>
                    <a:bodyPr/>
                    <a:lstStyle/>
                    <a:p>
                      <a:pPr algn="l"/>
                      <a:r>
                        <a:rPr lang="en-GB"/>
                        <a:t>cecum</a:t>
                      </a:r>
                    </a:p>
                  </a:txBody>
                  <a:tcPr anchor="ctr"/>
                </a:tc>
                <a:tc>
                  <a:txBody>
                    <a:bodyPr/>
                    <a:lstStyle/>
                    <a:p>
                      <a:pPr algn="l"/>
                      <a:r>
                        <a:rPr lang="en-GB"/>
                        <a:t>esophagitis</a:t>
                      </a:r>
                    </a:p>
                  </a:txBody>
                  <a:tcPr anchor="ctr"/>
                </a:tc>
                <a:tc>
                  <a:txBody>
                    <a:bodyPr/>
                    <a:lstStyle/>
                    <a:p>
                      <a:pPr algn="l"/>
                      <a:r>
                        <a:rPr lang="en-GB"/>
                        <a:t>polyps</a:t>
                      </a:r>
                    </a:p>
                  </a:txBody>
                  <a:tcPr anchor="ctr"/>
                </a:tc>
                <a:tc>
                  <a:txBody>
                    <a:bodyPr/>
                    <a:lstStyle/>
                    <a:p>
                      <a:pPr algn="l"/>
                      <a:r>
                        <a:rPr lang="en-GB"/>
                        <a:t>pylorus</a:t>
                      </a:r>
                    </a:p>
                  </a:txBody>
                  <a:tcPr anchor="ctr"/>
                </a:tc>
                <a:tc>
                  <a:txBody>
                    <a:bodyPr/>
                    <a:lstStyle/>
                    <a:p>
                      <a:pPr algn="l"/>
                      <a:r>
                        <a:rPr lang="en-GB"/>
                        <a:t>ulcerative-colitis</a:t>
                      </a:r>
                    </a:p>
                  </a:txBody>
                  <a:tcPr anchor="ctr"/>
                </a:tc>
                <a:tc>
                  <a:txBody>
                    <a:bodyPr/>
                    <a:lstStyle/>
                    <a:p>
                      <a:pPr algn="l"/>
                      <a:r>
                        <a:rPr lang="en-GB"/>
                        <a:t>z-line</a:t>
                      </a:r>
                    </a:p>
                  </a:txBody>
                  <a:tcPr anchor="ctr"/>
                </a:tc>
                <a:extLst>
                  <a:ext uri="{0D108BD9-81ED-4DB2-BD59-A6C34878D82A}">
                    <a16:rowId xmlns:a16="http://schemas.microsoft.com/office/drawing/2014/main" val="2085725440"/>
                  </a:ext>
                </a:extLst>
              </a:tr>
              <a:tr h="161925">
                <a:tc>
                  <a:txBody>
                    <a:bodyPr/>
                    <a:lstStyle/>
                    <a:p>
                      <a:pPr algn="l"/>
                      <a:r>
                        <a:rPr lang="en-GB"/>
                        <a:t>cecum</a:t>
                      </a:r>
                    </a:p>
                  </a:txBody>
                  <a:tcPr anchor="ctr"/>
                </a:tc>
                <a:tc>
                  <a:txBody>
                    <a:bodyPr/>
                    <a:lstStyle/>
                    <a:p>
                      <a:pPr algn="r"/>
                      <a:r>
                        <a:rPr lang="en-GB"/>
                        <a:t>178</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24</a:t>
                      </a:r>
                    </a:p>
                  </a:txBody>
                  <a:tcPr anchor="ctr"/>
                </a:tc>
                <a:tc>
                  <a:txBody>
                    <a:bodyPr/>
                    <a:lstStyle/>
                    <a:p>
                      <a:pPr algn="r"/>
                      <a:r>
                        <a:rPr lang="en-GB"/>
                        <a:t>0</a:t>
                      </a:r>
                    </a:p>
                  </a:txBody>
                  <a:tcPr anchor="ctr"/>
                </a:tc>
                <a:extLst>
                  <a:ext uri="{0D108BD9-81ED-4DB2-BD59-A6C34878D82A}">
                    <a16:rowId xmlns:a16="http://schemas.microsoft.com/office/drawing/2014/main" val="771152323"/>
                  </a:ext>
                </a:extLst>
              </a:tr>
              <a:tr h="161925">
                <a:tc>
                  <a:txBody>
                    <a:bodyPr/>
                    <a:lstStyle/>
                    <a:p>
                      <a:pPr algn="l"/>
                      <a:r>
                        <a:rPr lang="en-GB"/>
                        <a:t>esophagitis</a:t>
                      </a:r>
                    </a:p>
                  </a:txBody>
                  <a:tcPr anchor="ctr"/>
                </a:tc>
                <a:tc>
                  <a:txBody>
                    <a:bodyPr/>
                    <a:lstStyle/>
                    <a:p>
                      <a:pPr algn="r"/>
                      <a:r>
                        <a:rPr lang="en-GB"/>
                        <a:t>0</a:t>
                      </a:r>
                    </a:p>
                  </a:txBody>
                  <a:tcPr anchor="ctr"/>
                </a:tc>
                <a:tc>
                  <a:txBody>
                    <a:bodyPr/>
                    <a:lstStyle/>
                    <a:p>
                      <a:pPr algn="r"/>
                      <a:r>
                        <a:rPr lang="en-GB"/>
                        <a:t>95</a:t>
                      </a:r>
                    </a:p>
                  </a:txBody>
                  <a:tcPr anchor="ctr"/>
                </a:tc>
                <a:tc>
                  <a:txBody>
                    <a:bodyPr/>
                    <a:lstStyle/>
                    <a:p>
                      <a:pPr algn="r"/>
                      <a:r>
                        <a:rPr lang="en-GB"/>
                        <a:t>0</a:t>
                      </a:r>
                    </a:p>
                  </a:txBody>
                  <a:tcPr anchor="ctr"/>
                </a:tc>
                <a:tc>
                  <a:txBody>
                    <a:bodyPr/>
                    <a:lstStyle/>
                    <a:p>
                      <a:pPr algn="r"/>
                      <a:r>
                        <a:rPr lang="en-GB"/>
                        <a:t>2</a:t>
                      </a:r>
                    </a:p>
                  </a:txBody>
                  <a:tcPr anchor="ctr"/>
                </a:tc>
                <a:tc>
                  <a:txBody>
                    <a:bodyPr/>
                    <a:lstStyle/>
                    <a:p>
                      <a:pPr algn="r"/>
                      <a:r>
                        <a:rPr lang="en-GB"/>
                        <a:t>2</a:t>
                      </a:r>
                    </a:p>
                  </a:txBody>
                  <a:tcPr anchor="ctr"/>
                </a:tc>
                <a:tc>
                  <a:txBody>
                    <a:bodyPr/>
                    <a:lstStyle/>
                    <a:p>
                      <a:pPr algn="r"/>
                      <a:r>
                        <a:rPr lang="en-GB"/>
                        <a:t>34</a:t>
                      </a:r>
                    </a:p>
                  </a:txBody>
                  <a:tcPr anchor="ctr"/>
                </a:tc>
                <a:extLst>
                  <a:ext uri="{0D108BD9-81ED-4DB2-BD59-A6C34878D82A}">
                    <a16:rowId xmlns:a16="http://schemas.microsoft.com/office/drawing/2014/main" val="2359296164"/>
                  </a:ext>
                </a:extLst>
              </a:tr>
              <a:tr h="161925">
                <a:tc>
                  <a:txBody>
                    <a:bodyPr/>
                    <a:lstStyle/>
                    <a:p>
                      <a:pPr algn="l"/>
                      <a:r>
                        <a:rPr lang="en-GB"/>
                        <a:t>polyps</a:t>
                      </a:r>
                    </a:p>
                  </a:txBody>
                  <a:tcPr anchor="ctr"/>
                </a:tc>
                <a:tc>
                  <a:txBody>
                    <a:bodyPr/>
                    <a:lstStyle/>
                    <a:p>
                      <a:pPr algn="r"/>
                      <a:r>
                        <a:rPr lang="en-GB"/>
                        <a:t>1</a:t>
                      </a:r>
                    </a:p>
                  </a:txBody>
                  <a:tcPr anchor="ctr"/>
                </a:tc>
                <a:tc>
                  <a:txBody>
                    <a:bodyPr/>
                    <a:lstStyle/>
                    <a:p>
                      <a:pPr algn="r"/>
                      <a:r>
                        <a:rPr lang="en-GB"/>
                        <a:t>1</a:t>
                      </a:r>
                    </a:p>
                  </a:txBody>
                  <a:tcPr anchor="ctr"/>
                </a:tc>
                <a:tc>
                  <a:txBody>
                    <a:bodyPr/>
                    <a:lstStyle/>
                    <a:p>
                      <a:pPr algn="r"/>
                      <a:r>
                        <a:rPr lang="en-GB"/>
                        <a:t>112</a:t>
                      </a:r>
                    </a:p>
                  </a:txBody>
                  <a:tcPr anchor="ctr"/>
                </a:tc>
                <a:tc>
                  <a:txBody>
                    <a:bodyPr/>
                    <a:lstStyle/>
                    <a:p>
                      <a:pPr algn="r"/>
                      <a:r>
                        <a:rPr lang="en-GB"/>
                        <a:t>2</a:t>
                      </a:r>
                    </a:p>
                  </a:txBody>
                  <a:tcPr anchor="ctr"/>
                </a:tc>
                <a:tc>
                  <a:txBody>
                    <a:bodyPr/>
                    <a:lstStyle/>
                    <a:p>
                      <a:pPr algn="r"/>
                      <a:r>
                        <a:rPr lang="en-GB"/>
                        <a:t>90</a:t>
                      </a:r>
                    </a:p>
                  </a:txBody>
                  <a:tcPr anchor="ctr"/>
                </a:tc>
                <a:tc>
                  <a:txBody>
                    <a:bodyPr/>
                    <a:lstStyle/>
                    <a:p>
                      <a:pPr algn="r"/>
                      <a:r>
                        <a:rPr lang="en-GB"/>
                        <a:t>0</a:t>
                      </a:r>
                    </a:p>
                  </a:txBody>
                  <a:tcPr anchor="ctr"/>
                </a:tc>
                <a:extLst>
                  <a:ext uri="{0D108BD9-81ED-4DB2-BD59-A6C34878D82A}">
                    <a16:rowId xmlns:a16="http://schemas.microsoft.com/office/drawing/2014/main" val="3049532703"/>
                  </a:ext>
                </a:extLst>
              </a:tr>
              <a:tr h="161925">
                <a:tc>
                  <a:txBody>
                    <a:bodyPr/>
                    <a:lstStyle/>
                    <a:p>
                      <a:pPr algn="l"/>
                      <a:r>
                        <a:rPr lang="en-GB"/>
                        <a:t>pylorus</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2</a:t>
                      </a:r>
                    </a:p>
                  </a:txBody>
                  <a:tcPr anchor="ctr"/>
                </a:tc>
                <a:tc>
                  <a:txBody>
                    <a:bodyPr/>
                    <a:lstStyle/>
                    <a:p>
                      <a:pPr algn="r"/>
                      <a:r>
                        <a:rPr lang="en-GB"/>
                        <a:t>189</a:t>
                      </a:r>
                    </a:p>
                  </a:txBody>
                  <a:tcPr anchor="ctr"/>
                </a:tc>
                <a:tc>
                  <a:txBody>
                    <a:bodyPr/>
                    <a:lstStyle/>
                    <a:p>
                      <a:pPr algn="r"/>
                      <a:r>
                        <a:rPr lang="en-GB"/>
                        <a:t>8</a:t>
                      </a:r>
                    </a:p>
                  </a:txBody>
                  <a:tcPr anchor="ctr"/>
                </a:tc>
                <a:tc>
                  <a:txBody>
                    <a:bodyPr/>
                    <a:lstStyle/>
                    <a:p>
                      <a:pPr algn="r"/>
                      <a:r>
                        <a:rPr lang="en-GB"/>
                        <a:t>1</a:t>
                      </a:r>
                    </a:p>
                  </a:txBody>
                  <a:tcPr anchor="ctr"/>
                </a:tc>
                <a:extLst>
                  <a:ext uri="{0D108BD9-81ED-4DB2-BD59-A6C34878D82A}">
                    <a16:rowId xmlns:a16="http://schemas.microsoft.com/office/drawing/2014/main" val="626317921"/>
                  </a:ext>
                </a:extLst>
              </a:tr>
              <a:tr h="161925">
                <a:tc>
                  <a:txBody>
                    <a:bodyPr/>
                    <a:lstStyle/>
                    <a:p>
                      <a:pPr algn="l"/>
                      <a:r>
                        <a:rPr lang="en-GB"/>
                        <a:t>ulcerative-colitis</a:t>
                      </a:r>
                    </a:p>
                  </a:txBody>
                  <a:tcPr anchor="ctr"/>
                </a:tc>
                <a:tc>
                  <a:txBody>
                    <a:bodyPr/>
                    <a:lstStyle/>
                    <a:p>
                      <a:pPr algn="r"/>
                      <a:r>
                        <a:rPr lang="en-GB"/>
                        <a:t>9</a:t>
                      </a:r>
                    </a:p>
                  </a:txBody>
                  <a:tcPr anchor="ctr"/>
                </a:tc>
                <a:tc>
                  <a:txBody>
                    <a:bodyPr/>
                    <a:lstStyle/>
                    <a:p>
                      <a:pPr algn="r"/>
                      <a:r>
                        <a:rPr lang="en-GB"/>
                        <a:t>0</a:t>
                      </a:r>
                    </a:p>
                  </a:txBody>
                  <a:tcPr anchor="ctr"/>
                </a:tc>
                <a:tc>
                  <a:txBody>
                    <a:bodyPr/>
                    <a:lstStyle/>
                    <a:p>
                      <a:pPr algn="r"/>
                      <a:r>
                        <a:rPr lang="en-GB"/>
                        <a:t>13</a:t>
                      </a:r>
                    </a:p>
                  </a:txBody>
                  <a:tcPr anchor="ctr"/>
                </a:tc>
                <a:tc>
                  <a:txBody>
                    <a:bodyPr/>
                    <a:lstStyle/>
                    <a:p>
                      <a:pPr algn="r"/>
                      <a:r>
                        <a:rPr lang="en-GB"/>
                        <a:t>7</a:t>
                      </a:r>
                    </a:p>
                  </a:txBody>
                  <a:tcPr anchor="ctr"/>
                </a:tc>
                <a:tc>
                  <a:txBody>
                    <a:bodyPr/>
                    <a:lstStyle/>
                    <a:p>
                      <a:pPr algn="r"/>
                      <a:r>
                        <a:rPr lang="en-GB"/>
                        <a:t>142</a:t>
                      </a:r>
                    </a:p>
                  </a:txBody>
                  <a:tcPr anchor="ctr"/>
                </a:tc>
                <a:tc>
                  <a:txBody>
                    <a:bodyPr/>
                    <a:lstStyle/>
                    <a:p>
                      <a:pPr algn="r"/>
                      <a:r>
                        <a:rPr lang="en-GB"/>
                        <a:t>0</a:t>
                      </a:r>
                    </a:p>
                  </a:txBody>
                  <a:tcPr anchor="ctr"/>
                </a:tc>
                <a:extLst>
                  <a:ext uri="{0D108BD9-81ED-4DB2-BD59-A6C34878D82A}">
                    <a16:rowId xmlns:a16="http://schemas.microsoft.com/office/drawing/2014/main" val="1995559422"/>
                  </a:ext>
                </a:extLst>
              </a:tr>
              <a:tr h="161925">
                <a:tc>
                  <a:txBody>
                    <a:bodyPr/>
                    <a:lstStyle/>
                    <a:p>
                      <a:pPr algn="l"/>
                      <a:r>
                        <a:rPr lang="en-GB"/>
                        <a:t>z-line</a:t>
                      </a:r>
                    </a:p>
                  </a:txBody>
                  <a:tcPr anchor="ctr"/>
                </a:tc>
                <a:tc>
                  <a:txBody>
                    <a:bodyPr/>
                    <a:lstStyle/>
                    <a:p>
                      <a:pPr algn="r"/>
                      <a:r>
                        <a:rPr lang="en-GB"/>
                        <a:t>0</a:t>
                      </a:r>
                    </a:p>
                  </a:txBody>
                  <a:tcPr anchor="ctr"/>
                </a:tc>
                <a:tc>
                  <a:txBody>
                    <a:bodyPr/>
                    <a:lstStyle/>
                    <a:p>
                      <a:pPr algn="r"/>
                      <a:r>
                        <a:rPr lang="en-GB"/>
                        <a:t>62</a:t>
                      </a:r>
                    </a:p>
                  </a:txBody>
                  <a:tcPr anchor="ctr"/>
                </a:tc>
                <a:tc>
                  <a:txBody>
                    <a:bodyPr/>
                    <a:lstStyle/>
                    <a:p>
                      <a:pPr algn="r"/>
                      <a:r>
                        <a:rPr lang="en-GB"/>
                        <a:t>0</a:t>
                      </a:r>
                    </a:p>
                  </a:txBody>
                  <a:tcPr anchor="ctr"/>
                </a:tc>
                <a:tc>
                  <a:txBody>
                    <a:bodyPr/>
                    <a:lstStyle/>
                    <a:p>
                      <a:pPr algn="r"/>
                      <a:r>
                        <a:rPr lang="en-GB"/>
                        <a:t>13</a:t>
                      </a:r>
                    </a:p>
                  </a:txBody>
                  <a:tcPr anchor="ctr"/>
                </a:tc>
                <a:tc>
                  <a:txBody>
                    <a:bodyPr/>
                    <a:lstStyle/>
                    <a:p>
                      <a:pPr algn="r"/>
                      <a:r>
                        <a:rPr lang="en-GB"/>
                        <a:t>2</a:t>
                      </a:r>
                    </a:p>
                  </a:txBody>
                  <a:tcPr anchor="ctr"/>
                </a:tc>
                <a:tc>
                  <a:txBody>
                    <a:bodyPr/>
                    <a:lstStyle/>
                    <a:p>
                      <a:pPr algn="r"/>
                      <a:r>
                        <a:rPr lang="en-GB"/>
                        <a:t>110</a:t>
                      </a:r>
                    </a:p>
                  </a:txBody>
                  <a:tcPr anchor="ctr"/>
                </a:tc>
                <a:extLst>
                  <a:ext uri="{0D108BD9-81ED-4DB2-BD59-A6C34878D82A}">
                    <a16:rowId xmlns:a16="http://schemas.microsoft.com/office/drawing/2014/main" val="4164536701"/>
                  </a:ext>
                </a:extLst>
              </a:tr>
            </a:tbl>
          </a:graphicData>
        </a:graphic>
      </p:graphicFrame>
      <p:sp>
        <p:nvSpPr>
          <p:cNvPr id="9" name="TextBox 8">
            <a:extLst>
              <a:ext uri="{FF2B5EF4-FFF2-40B4-BE49-F238E27FC236}">
                <a16:creationId xmlns:a16="http://schemas.microsoft.com/office/drawing/2014/main" id="{876F7158-0115-1182-8F29-9D2C933F22BD}"/>
              </a:ext>
            </a:extLst>
          </p:cNvPr>
          <p:cNvSpPr txBox="1"/>
          <p:nvPr/>
        </p:nvSpPr>
        <p:spPr>
          <a:xfrm>
            <a:off x="4751294" y="525331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a:p>
        </p:txBody>
      </p:sp>
    </p:spTree>
    <p:extLst>
      <p:ext uri="{BB962C8B-B14F-4D97-AF65-F5344CB8AC3E}">
        <p14:creationId xmlns:p14="http://schemas.microsoft.com/office/powerpoint/2010/main" val="40120820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32D48-9C7F-E32E-FD48-3EBC92A0A945}"/>
              </a:ext>
            </a:extLst>
          </p:cNvPr>
          <p:cNvSpPr>
            <a:spLocks noGrp="1"/>
          </p:cNvSpPr>
          <p:nvPr>
            <p:ph type="title"/>
          </p:nvPr>
        </p:nvSpPr>
        <p:spPr>
          <a:xfrm>
            <a:off x="144439" y="1185"/>
            <a:ext cx="10515600" cy="631802"/>
          </a:xfrm>
        </p:spPr>
        <p:txBody>
          <a:bodyPr>
            <a:normAutofit fontScale="90000"/>
          </a:bodyPr>
          <a:lstStyle/>
          <a:p>
            <a:r>
              <a:rPr lang="en-GB">
                <a:cs typeface="Calibri Light"/>
              </a:rPr>
              <a:t>Obtained Results (6 classes)</a:t>
            </a:r>
            <a:endParaRPr lang="en-GB"/>
          </a:p>
        </p:txBody>
      </p:sp>
      <p:sp>
        <p:nvSpPr>
          <p:cNvPr id="4" name="TextBox 3">
            <a:extLst>
              <a:ext uri="{FF2B5EF4-FFF2-40B4-BE49-F238E27FC236}">
                <a16:creationId xmlns:a16="http://schemas.microsoft.com/office/drawing/2014/main" id="{64488AEB-863C-6F13-D33C-B962FDEC8C5B}"/>
              </a:ext>
            </a:extLst>
          </p:cNvPr>
          <p:cNvSpPr txBox="1"/>
          <p:nvPr/>
        </p:nvSpPr>
        <p:spPr>
          <a:xfrm>
            <a:off x="304800" y="636494"/>
            <a:ext cx="434788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Calibri"/>
              </a:rPr>
              <a:t>42 epochs, SGD, MAPGI, </a:t>
            </a:r>
            <a:r>
              <a:rPr lang="en-GB">
                <a:ea typeface="+mn-lt"/>
                <a:cs typeface="+mn-lt"/>
              </a:rPr>
              <a:t>All Augmentations</a:t>
            </a:r>
            <a:endParaRPr lang="en-US">
              <a:ea typeface="+mn-lt"/>
              <a:cs typeface="+mn-lt"/>
            </a:endParaRPr>
          </a:p>
          <a:p>
            <a:endParaRPr lang="en-GB">
              <a:cs typeface="Calibri"/>
            </a:endParaRPr>
          </a:p>
        </p:txBody>
      </p:sp>
      <p:pic>
        <p:nvPicPr>
          <p:cNvPr id="3" name="Picture 4" descr="A picture containing shape&#10;&#10;Description automatically generated">
            <a:extLst>
              <a:ext uri="{FF2B5EF4-FFF2-40B4-BE49-F238E27FC236}">
                <a16:creationId xmlns:a16="http://schemas.microsoft.com/office/drawing/2014/main" id="{0FC39F76-E391-CA5A-AB11-A8DC281E5916}"/>
              </a:ext>
            </a:extLst>
          </p:cNvPr>
          <p:cNvPicPr>
            <a:picLocks noChangeAspect="1"/>
          </p:cNvPicPr>
          <p:nvPr/>
        </p:nvPicPr>
        <p:blipFill>
          <a:blip r:embed="rId2"/>
          <a:stretch>
            <a:fillRect/>
          </a:stretch>
        </p:blipFill>
        <p:spPr>
          <a:xfrm>
            <a:off x="6060141" y="42583"/>
            <a:ext cx="5441575" cy="4092387"/>
          </a:xfrm>
          <a:prstGeom prst="rect">
            <a:avLst/>
          </a:prstGeom>
        </p:spPr>
      </p:pic>
      <p:pic>
        <p:nvPicPr>
          <p:cNvPr id="5" name="Picture 5" descr="Shape, square&#10;&#10;Description automatically generated">
            <a:extLst>
              <a:ext uri="{FF2B5EF4-FFF2-40B4-BE49-F238E27FC236}">
                <a16:creationId xmlns:a16="http://schemas.microsoft.com/office/drawing/2014/main" id="{6C69063F-22E9-4BC4-76EE-FFC690BBD615}"/>
              </a:ext>
            </a:extLst>
          </p:cNvPr>
          <p:cNvPicPr>
            <a:picLocks noChangeAspect="1"/>
          </p:cNvPicPr>
          <p:nvPr/>
        </p:nvPicPr>
        <p:blipFill>
          <a:blip r:embed="rId3"/>
          <a:stretch>
            <a:fillRect/>
          </a:stretch>
        </p:blipFill>
        <p:spPr>
          <a:xfrm>
            <a:off x="591671" y="1207994"/>
            <a:ext cx="3890681" cy="2926975"/>
          </a:xfrm>
          <a:prstGeom prst="rect">
            <a:avLst/>
          </a:prstGeom>
        </p:spPr>
      </p:pic>
      <p:graphicFrame>
        <p:nvGraphicFramePr>
          <p:cNvPr id="7" name="Table 6">
            <a:extLst>
              <a:ext uri="{FF2B5EF4-FFF2-40B4-BE49-F238E27FC236}">
                <a16:creationId xmlns:a16="http://schemas.microsoft.com/office/drawing/2014/main" id="{E06B2692-65AA-C22F-329C-24D383DA59C5}"/>
              </a:ext>
            </a:extLst>
          </p:cNvPr>
          <p:cNvGraphicFramePr>
            <a:graphicFrameLocks noGrp="1"/>
          </p:cNvGraphicFramePr>
          <p:nvPr>
            <p:extLst>
              <p:ext uri="{D42A27DB-BD31-4B8C-83A1-F6EECF244321}">
                <p14:modId xmlns:p14="http://schemas.microsoft.com/office/powerpoint/2010/main" val="4002346417"/>
              </p:ext>
            </p:extLst>
          </p:nvPr>
        </p:nvGraphicFramePr>
        <p:xfrm>
          <a:off x="8966" y="4228652"/>
          <a:ext cx="12191998" cy="256032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832914435"/>
                    </a:ext>
                  </a:extLst>
                </a:gridCol>
                <a:gridCol w="1741714">
                  <a:extLst>
                    <a:ext uri="{9D8B030D-6E8A-4147-A177-3AD203B41FA5}">
                      <a16:colId xmlns:a16="http://schemas.microsoft.com/office/drawing/2014/main" val="4265047094"/>
                    </a:ext>
                  </a:extLst>
                </a:gridCol>
                <a:gridCol w="1741714">
                  <a:extLst>
                    <a:ext uri="{9D8B030D-6E8A-4147-A177-3AD203B41FA5}">
                      <a16:colId xmlns:a16="http://schemas.microsoft.com/office/drawing/2014/main" val="4167028528"/>
                    </a:ext>
                  </a:extLst>
                </a:gridCol>
                <a:gridCol w="1741714">
                  <a:extLst>
                    <a:ext uri="{9D8B030D-6E8A-4147-A177-3AD203B41FA5}">
                      <a16:colId xmlns:a16="http://schemas.microsoft.com/office/drawing/2014/main" val="2579921855"/>
                    </a:ext>
                  </a:extLst>
                </a:gridCol>
                <a:gridCol w="1741714">
                  <a:extLst>
                    <a:ext uri="{9D8B030D-6E8A-4147-A177-3AD203B41FA5}">
                      <a16:colId xmlns:a16="http://schemas.microsoft.com/office/drawing/2014/main" val="506788811"/>
                    </a:ext>
                  </a:extLst>
                </a:gridCol>
                <a:gridCol w="1741714">
                  <a:extLst>
                    <a:ext uri="{9D8B030D-6E8A-4147-A177-3AD203B41FA5}">
                      <a16:colId xmlns:a16="http://schemas.microsoft.com/office/drawing/2014/main" val="1946825092"/>
                    </a:ext>
                  </a:extLst>
                </a:gridCol>
                <a:gridCol w="1741714">
                  <a:extLst>
                    <a:ext uri="{9D8B030D-6E8A-4147-A177-3AD203B41FA5}">
                      <a16:colId xmlns:a16="http://schemas.microsoft.com/office/drawing/2014/main" val="560754630"/>
                    </a:ext>
                  </a:extLst>
                </a:gridCol>
              </a:tblGrid>
              <a:tr h="161925">
                <a:tc>
                  <a:txBody>
                    <a:bodyPr/>
                    <a:lstStyle/>
                    <a:p>
                      <a:pPr algn="l"/>
                      <a:r>
                        <a:rPr lang="en-GB"/>
                        <a:t>Class</a:t>
                      </a:r>
                    </a:p>
                  </a:txBody>
                  <a:tcPr anchor="ctr"/>
                </a:tc>
                <a:tc>
                  <a:txBody>
                    <a:bodyPr/>
                    <a:lstStyle/>
                    <a:p>
                      <a:pPr algn="l"/>
                      <a:r>
                        <a:rPr lang="en-GB"/>
                        <a:t>cecum</a:t>
                      </a:r>
                    </a:p>
                  </a:txBody>
                  <a:tcPr anchor="ctr"/>
                </a:tc>
                <a:tc>
                  <a:txBody>
                    <a:bodyPr/>
                    <a:lstStyle/>
                    <a:p>
                      <a:pPr algn="l"/>
                      <a:r>
                        <a:rPr lang="en-GB"/>
                        <a:t>esophagitis</a:t>
                      </a:r>
                    </a:p>
                  </a:txBody>
                  <a:tcPr anchor="ctr"/>
                </a:tc>
                <a:tc>
                  <a:txBody>
                    <a:bodyPr/>
                    <a:lstStyle/>
                    <a:p>
                      <a:pPr algn="l"/>
                      <a:r>
                        <a:rPr lang="en-GB"/>
                        <a:t>polyps</a:t>
                      </a:r>
                    </a:p>
                  </a:txBody>
                  <a:tcPr anchor="ctr"/>
                </a:tc>
                <a:tc>
                  <a:txBody>
                    <a:bodyPr/>
                    <a:lstStyle/>
                    <a:p>
                      <a:pPr algn="l"/>
                      <a:r>
                        <a:rPr lang="en-GB"/>
                        <a:t>pylorus</a:t>
                      </a:r>
                    </a:p>
                  </a:txBody>
                  <a:tcPr anchor="ctr"/>
                </a:tc>
                <a:tc>
                  <a:txBody>
                    <a:bodyPr/>
                    <a:lstStyle/>
                    <a:p>
                      <a:pPr algn="l"/>
                      <a:r>
                        <a:rPr lang="en-GB"/>
                        <a:t>ulcerative-colitis</a:t>
                      </a:r>
                    </a:p>
                  </a:txBody>
                  <a:tcPr anchor="ctr"/>
                </a:tc>
                <a:tc>
                  <a:txBody>
                    <a:bodyPr/>
                    <a:lstStyle/>
                    <a:p>
                      <a:pPr algn="l"/>
                      <a:r>
                        <a:rPr lang="en-GB"/>
                        <a:t>z-line</a:t>
                      </a:r>
                    </a:p>
                  </a:txBody>
                  <a:tcPr anchor="ctr"/>
                </a:tc>
                <a:extLst>
                  <a:ext uri="{0D108BD9-81ED-4DB2-BD59-A6C34878D82A}">
                    <a16:rowId xmlns:a16="http://schemas.microsoft.com/office/drawing/2014/main" val="3799380896"/>
                  </a:ext>
                </a:extLst>
              </a:tr>
              <a:tr h="161925">
                <a:tc>
                  <a:txBody>
                    <a:bodyPr/>
                    <a:lstStyle/>
                    <a:p>
                      <a:pPr algn="l"/>
                      <a:r>
                        <a:rPr lang="en-GB"/>
                        <a:t>cecum</a:t>
                      </a:r>
                    </a:p>
                  </a:txBody>
                  <a:tcPr anchor="ctr"/>
                </a:tc>
                <a:tc>
                  <a:txBody>
                    <a:bodyPr/>
                    <a:lstStyle/>
                    <a:p>
                      <a:pPr algn="r"/>
                      <a:r>
                        <a:rPr lang="en-GB"/>
                        <a:t>188</a:t>
                      </a:r>
                    </a:p>
                  </a:txBody>
                  <a:tcPr anchor="ctr"/>
                </a:tc>
                <a:tc>
                  <a:txBody>
                    <a:bodyPr/>
                    <a:lstStyle/>
                    <a:p>
                      <a:pPr algn="r"/>
                      <a:r>
                        <a:rPr lang="en-GB"/>
                        <a:t>0</a:t>
                      </a:r>
                    </a:p>
                  </a:txBody>
                  <a:tcPr anchor="ctr"/>
                </a:tc>
                <a:tc>
                  <a:txBody>
                    <a:bodyPr/>
                    <a:lstStyle/>
                    <a:p>
                      <a:pPr algn="r"/>
                      <a:r>
                        <a:rPr lang="en-GB"/>
                        <a:t>3</a:t>
                      </a:r>
                    </a:p>
                  </a:txBody>
                  <a:tcPr anchor="ctr"/>
                </a:tc>
                <a:tc>
                  <a:txBody>
                    <a:bodyPr/>
                    <a:lstStyle/>
                    <a:p>
                      <a:pPr algn="r"/>
                      <a:r>
                        <a:rPr lang="en-GB"/>
                        <a:t>0</a:t>
                      </a:r>
                    </a:p>
                  </a:txBody>
                  <a:tcPr anchor="ctr"/>
                </a:tc>
                <a:tc>
                  <a:txBody>
                    <a:bodyPr/>
                    <a:lstStyle/>
                    <a:p>
                      <a:pPr algn="r"/>
                      <a:r>
                        <a:rPr lang="en-GB"/>
                        <a:t>11</a:t>
                      </a:r>
                    </a:p>
                  </a:txBody>
                  <a:tcPr anchor="ctr"/>
                </a:tc>
                <a:tc>
                  <a:txBody>
                    <a:bodyPr/>
                    <a:lstStyle/>
                    <a:p>
                      <a:pPr algn="r"/>
                      <a:r>
                        <a:rPr lang="en-GB"/>
                        <a:t>0</a:t>
                      </a:r>
                    </a:p>
                  </a:txBody>
                  <a:tcPr anchor="ctr"/>
                </a:tc>
                <a:extLst>
                  <a:ext uri="{0D108BD9-81ED-4DB2-BD59-A6C34878D82A}">
                    <a16:rowId xmlns:a16="http://schemas.microsoft.com/office/drawing/2014/main" val="3286123389"/>
                  </a:ext>
                </a:extLst>
              </a:tr>
              <a:tr h="161925">
                <a:tc>
                  <a:txBody>
                    <a:bodyPr/>
                    <a:lstStyle/>
                    <a:p>
                      <a:pPr algn="l"/>
                      <a:r>
                        <a:rPr lang="en-GB"/>
                        <a:t>esophagitis</a:t>
                      </a:r>
                    </a:p>
                  </a:txBody>
                  <a:tcPr anchor="ctr"/>
                </a:tc>
                <a:tc>
                  <a:txBody>
                    <a:bodyPr/>
                    <a:lstStyle/>
                    <a:p>
                      <a:pPr algn="r"/>
                      <a:r>
                        <a:rPr lang="en-GB"/>
                        <a:t>0</a:t>
                      </a:r>
                    </a:p>
                  </a:txBody>
                  <a:tcPr anchor="ctr"/>
                </a:tc>
                <a:tc>
                  <a:txBody>
                    <a:bodyPr/>
                    <a:lstStyle/>
                    <a:p>
                      <a:pPr algn="r"/>
                      <a:r>
                        <a:rPr lang="en-GB"/>
                        <a:t>108</a:t>
                      </a:r>
                    </a:p>
                  </a:txBody>
                  <a:tcPr anchor="ctr"/>
                </a:tc>
                <a:tc>
                  <a:txBody>
                    <a:bodyPr/>
                    <a:lstStyle/>
                    <a:p>
                      <a:pPr algn="r"/>
                      <a:r>
                        <a:rPr lang="en-GB"/>
                        <a:t>1</a:t>
                      </a:r>
                    </a:p>
                  </a:txBody>
                  <a:tcPr anchor="ctr"/>
                </a:tc>
                <a:tc>
                  <a:txBody>
                    <a:bodyPr/>
                    <a:lstStyle/>
                    <a:p>
                      <a:pPr algn="r"/>
                      <a:r>
                        <a:rPr lang="en-GB"/>
                        <a:t>0</a:t>
                      </a:r>
                    </a:p>
                  </a:txBody>
                  <a:tcPr anchor="ctr"/>
                </a:tc>
                <a:tc>
                  <a:txBody>
                    <a:bodyPr/>
                    <a:lstStyle/>
                    <a:p>
                      <a:pPr algn="r"/>
                      <a:r>
                        <a:rPr lang="en-GB"/>
                        <a:t>1</a:t>
                      </a:r>
                    </a:p>
                  </a:txBody>
                  <a:tcPr anchor="ctr"/>
                </a:tc>
                <a:tc>
                  <a:txBody>
                    <a:bodyPr/>
                    <a:lstStyle/>
                    <a:p>
                      <a:pPr algn="r"/>
                      <a:r>
                        <a:rPr lang="en-GB"/>
                        <a:t>23</a:t>
                      </a:r>
                    </a:p>
                  </a:txBody>
                  <a:tcPr anchor="ctr"/>
                </a:tc>
                <a:extLst>
                  <a:ext uri="{0D108BD9-81ED-4DB2-BD59-A6C34878D82A}">
                    <a16:rowId xmlns:a16="http://schemas.microsoft.com/office/drawing/2014/main" val="251958708"/>
                  </a:ext>
                </a:extLst>
              </a:tr>
              <a:tr h="161925">
                <a:tc>
                  <a:txBody>
                    <a:bodyPr/>
                    <a:lstStyle/>
                    <a:p>
                      <a:pPr algn="l"/>
                      <a:r>
                        <a:rPr lang="en-GB"/>
                        <a:t>polyps</a:t>
                      </a:r>
                    </a:p>
                  </a:txBody>
                  <a:tcPr anchor="ctr"/>
                </a:tc>
                <a:tc>
                  <a:txBody>
                    <a:bodyPr/>
                    <a:lstStyle/>
                    <a:p>
                      <a:pPr algn="r"/>
                      <a:r>
                        <a:rPr lang="en-GB"/>
                        <a:t>2</a:t>
                      </a:r>
                    </a:p>
                  </a:txBody>
                  <a:tcPr anchor="ctr"/>
                </a:tc>
                <a:tc>
                  <a:txBody>
                    <a:bodyPr/>
                    <a:lstStyle/>
                    <a:p>
                      <a:pPr algn="r"/>
                      <a:r>
                        <a:rPr lang="en-GB"/>
                        <a:t>0</a:t>
                      </a:r>
                    </a:p>
                  </a:txBody>
                  <a:tcPr anchor="ctr"/>
                </a:tc>
                <a:tc>
                  <a:txBody>
                    <a:bodyPr/>
                    <a:lstStyle/>
                    <a:p>
                      <a:pPr algn="r"/>
                      <a:r>
                        <a:rPr lang="en-GB"/>
                        <a:t>192</a:t>
                      </a:r>
                    </a:p>
                  </a:txBody>
                  <a:tcPr anchor="ctr"/>
                </a:tc>
                <a:tc>
                  <a:txBody>
                    <a:bodyPr/>
                    <a:lstStyle/>
                    <a:p>
                      <a:pPr algn="r"/>
                      <a:r>
                        <a:rPr lang="en-GB"/>
                        <a:t>2</a:t>
                      </a:r>
                    </a:p>
                  </a:txBody>
                  <a:tcPr anchor="ctr"/>
                </a:tc>
                <a:tc>
                  <a:txBody>
                    <a:bodyPr/>
                    <a:lstStyle/>
                    <a:p>
                      <a:pPr algn="r"/>
                      <a:r>
                        <a:rPr lang="en-GB"/>
                        <a:t>10</a:t>
                      </a:r>
                    </a:p>
                  </a:txBody>
                  <a:tcPr anchor="ctr"/>
                </a:tc>
                <a:tc>
                  <a:txBody>
                    <a:bodyPr/>
                    <a:lstStyle/>
                    <a:p>
                      <a:pPr algn="r"/>
                      <a:r>
                        <a:rPr lang="en-GB"/>
                        <a:t>0</a:t>
                      </a:r>
                    </a:p>
                  </a:txBody>
                  <a:tcPr anchor="ctr"/>
                </a:tc>
                <a:extLst>
                  <a:ext uri="{0D108BD9-81ED-4DB2-BD59-A6C34878D82A}">
                    <a16:rowId xmlns:a16="http://schemas.microsoft.com/office/drawing/2014/main" val="2124582544"/>
                  </a:ext>
                </a:extLst>
              </a:tr>
              <a:tr h="161925">
                <a:tc>
                  <a:txBody>
                    <a:bodyPr/>
                    <a:lstStyle/>
                    <a:p>
                      <a:pPr algn="l"/>
                      <a:r>
                        <a:rPr lang="en-GB"/>
                        <a:t>pylorus</a:t>
                      </a:r>
                    </a:p>
                  </a:txBody>
                  <a:tcPr anchor="ctr"/>
                </a:tc>
                <a:tc>
                  <a:txBody>
                    <a:bodyPr/>
                    <a:lstStyle/>
                    <a:p>
                      <a:pPr algn="r"/>
                      <a:r>
                        <a:rPr lang="en-GB"/>
                        <a:t>0</a:t>
                      </a:r>
                    </a:p>
                  </a:txBody>
                  <a:tcPr anchor="ctr"/>
                </a:tc>
                <a:tc>
                  <a:txBody>
                    <a:bodyPr/>
                    <a:lstStyle/>
                    <a:p>
                      <a:pPr algn="r"/>
                      <a:r>
                        <a:rPr lang="en-GB"/>
                        <a:t>2</a:t>
                      </a:r>
                    </a:p>
                  </a:txBody>
                  <a:tcPr anchor="ctr"/>
                </a:tc>
                <a:tc>
                  <a:txBody>
                    <a:bodyPr/>
                    <a:lstStyle/>
                    <a:p>
                      <a:pPr algn="r"/>
                      <a:r>
                        <a:rPr lang="en-GB"/>
                        <a:t>7</a:t>
                      </a:r>
                    </a:p>
                  </a:txBody>
                  <a:tcPr anchor="ctr"/>
                </a:tc>
                <a:tc>
                  <a:txBody>
                    <a:bodyPr/>
                    <a:lstStyle/>
                    <a:p>
                      <a:pPr algn="r"/>
                      <a:r>
                        <a:rPr lang="en-GB"/>
                        <a:t>189</a:t>
                      </a:r>
                    </a:p>
                  </a:txBody>
                  <a:tcPr anchor="ctr"/>
                </a:tc>
                <a:tc>
                  <a:txBody>
                    <a:bodyPr/>
                    <a:lstStyle/>
                    <a:p>
                      <a:pPr algn="r"/>
                      <a:r>
                        <a:rPr lang="en-GB"/>
                        <a:t>2</a:t>
                      </a:r>
                    </a:p>
                  </a:txBody>
                  <a:tcPr anchor="ctr"/>
                </a:tc>
                <a:tc>
                  <a:txBody>
                    <a:bodyPr/>
                    <a:lstStyle/>
                    <a:p>
                      <a:pPr algn="r"/>
                      <a:r>
                        <a:rPr lang="en-GB"/>
                        <a:t>0</a:t>
                      </a:r>
                    </a:p>
                  </a:txBody>
                  <a:tcPr anchor="ctr"/>
                </a:tc>
                <a:extLst>
                  <a:ext uri="{0D108BD9-81ED-4DB2-BD59-A6C34878D82A}">
                    <a16:rowId xmlns:a16="http://schemas.microsoft.com/office/drawing/2014/main" val="511368065"/>
                  </a:ext>
                </a:extLst>
              </a:tr>
              <a:tr h="161925">
                <a:tc>
                  <a:txBody>
                    <a:bodyPr/>
                    <a:lstStyle/>
                    <a:p>
                      <a:pPr algn="l"/>
                      <a:r>
                        <a:rPr lang="en-GB"/>
                        <a:t>ulcerative-colitis</a:t>
                      </a:r>
                    </a:p>
                  </a:txBody>
                  <a:tcPr anchor="ctr"/>
                </a:tc>
                <a:tc>
                  <a:txBody>
                    <a:bodyPr/>
                    <a:lstStyle/>
                    <a:p>
                      <a:pPr algn="r"/>
                      <a:r>
                        <a:rPr lang="en-GB"/>
                        <a:t>5</a:t>
                      </a:r>
                    </a:p>
                  </a:txBody>
                  <a:tcPr anchor="ctr"/>
                </a:tc>
                <a:tc>
                  <a:txBody>
                    <a:bodyPr/>
                    <a:lstStyle/>
                    <a:p>
                      <a:pPr algn="r"/>
                      <a:r>
                        <a:rPr lang="en-GB"/>
                        <a:t>1</a:t>
                      </a:r>
                    </a:p>
                  </a:txBody>
                  <a:tcPr anchor="ctr"/>
                </a:tc>
                <a:tc>
                  <a:txBody>
                    <a:bodyPr/>
                    <a:lstStyle/>
                    <a:p>
                      <a:pPr algn="r"/>
                      <a:r>
                        <a:rPr lang="en-GB"/>
                        <a:t>22</a:t>
                      </a:r>
                    </a:p>
                  </a:txBody>
                  <a:tcPr anchor="ctr"/>
                </a:tc>
                <a:tc>
                  <a:txBody>
                    <a:bodyPr/>
                    <a:lstStyle/>
                    <a:p>
                      <a:pPr algn="r"/>
                      <a:r>
                        <a:rPr lang="en-GB"/>
                        <a:t>0</a:t>
                      </a:r>
                    </a:p>
                  </a:txBody>
                  <a:tcPr anchor="ctr"/>
                </a:tc>
                <a:tc>
                  <a:txBody>
                    <a:bodyPr/>
                    <a:lstStyle/>
                    <a:p>
                      <a:pPr algn="r"/>
                      <a:r>
                        <a:rPr lang="en-GB"/>
                        <a:t>143</a:t>
                      </a:r>
                    </a:p>
                  </a:txBody>
                  <a:tcPr anchor="ctr"/>
                </a:tc>
                <a:tc>
                  <a:txBody>
                    <a:bodyPr/>
                    <a:lstStyle/>
                    <a:p>
                      <a:pPr algn="r"/>
                      <a:r>
                        <a:rPr lang="en-GB"/>
                        <a:t>0</a:t>
                      </a:r>
                    </a:p>
                  </a:txBody>
                  <a:tcPr anchor="ctr"/>
                </a:tc>
                <a:extLst>
                  <a:ext uri="{0D108BD9-81ED-4DB2-BD59-A6C34878D82A}">
                    <a16:rowId xmlns:a16="http://schemas.microsoft.com/office/drawing/2014/main" val="567638387"/>
                  </a:ext>
                </a:extLst>
              </a:tr>
              <a:tr h="161925">
                <a:tc>
                  <a:txBody>
                    <a:bodyPr/>
                    <a:lstStyle/>
                    <a:p>
                      <a:pPr algn="l"/>
                      <a:r>
                        <a:rPr lang="en-GB"/>
                        <a:t>z-line</a:t>
                      </a:r>
                    </a:p>
                  </a:txBody>
                  <a:tcPr anchor="ctr"/>
                </a:tc>
                <a:tc>
                  <a:txBody>
                    <a:bodyPr/>
                    <a:lstStyle/>
                    <a:p>
                      <a:pPr algn="r"/>
                      <a:r>
                        <a:rPr lang="en-GB"/>
                        <a:t>0</a:t>
                      </a:r>
                    </a:p>
                  </a:txBody>
                  <a:tcPr anchor="ctr"/>
                </a:tc>
                <a:tc>
                  <a:txBody>
                    <a:bodyPr/>
                    <a:lstStyle/>
                    <a:p>
                      <a:pPr algn="r"/>
                      <a:r>
                        <a:rPr lang="en-GB">
                          <a:solidFill>
                            <a:srgbClr val="FF0000"/>
                          </a:solidFill>
                        </a:rPr>
                        <a:t>67</a:t>
                      </a:r>
                    </a:p>
                  </a:txBody>
                  <a:tcPr anchor="ctr"/>
                </a:tc>
                <a:tc>
                  <a:txBody>
                    <a:bodyPr/>
                    <a:lstStyle/>
                    <a:p>
                      <a:pPr algn="r"/>
                      <a:r>
                        <a:rPr lang="en-GB"/>
                        <a:t>0</a:t>
                      </a:r>
                    </a:p>
                  </a:txBody>
                  <a:tcPr anchor="ctr"/>
                </a:tc>
                <a:tc>
                  <a:txBody>
                    <a:bodyPr/>
                    <a:lstStyle/>
                    <a:p>
                      <a:pPr algn="r"/>
                      <a:r>
                        <a:rPr lang="en-GB"/>
                        <a:t>3</a:t>
                      </a:r>
                    </a:p>
                  </a:txBody>
                  <a:tcPr anchor="ctr"/>
                </a:tc>
                <a:tc>
                  <a:txBody>
                    <a:bodyPr/>
                    <a:lstStyle/>
                    <a:p>
                      <a:pPr algn="r"/>
                      <a:r>
                        <a:rPr lang="en-GB"/>
                        <a:t>0</a:t>
                      </a:r>
                    </a:p>
                  </a:txBody>
                  <a:tcPr anchor="ctr"/>
                </a:tc>
                <a:tc>
                  <a:txBody>
                    <a:bodyPr/>
                    <a:lstStyle/>
                    <a:p>
                      <a:pPr algn="r"/>
                      <a:r>
                        <a:rPr lang="en-GB"/>
                        <a:t>117</a:t>
                      </a:r>
                    </a:p>
                  </a:txBody>
                  <a:tcPr anchor="ctr"/>
                </a:tc>
                <a:extLst>
                  <a:ext uri="{0D108BD9-81ED-4DB2-BD59-A6C34878D82A}">
                    <a16:rowId xmlns:a16="http://schemas.microsoft.com/office/drawing/2014/main" val="1902880186"/>
                  </a:ext>
                </a:extLst>
              </a:tr>
            </a:tbl>
          </a:graphicData>
        </a:graphic>
      </p:graphicFrame>
      <p:sp>
        <p:nvSpPr>
          <p:cNvPr id="8" name="TextBox 7">
            <a:extLst>
              <a:ext uri="{FF2B5EF4-FFF2-40B4-BE49-F238E27FC236}">
                <a16:creationId xmlns:a16="http://schemas.microsoft.com/office/drawing/2014/main" id="{17AC1020-DA85-571F-C848-49EFCD595F55}"/>
              </a:ext>
            </a:extLst>
          </p:cNvPr>
          <p:cNvSpPr txBox="1"/>
          <p:nvPr/>
        </p:nvSpPr>
        <p:spPr>
          <a:xfrm>
            <a:off x="4733365" y="528021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a:p>
        </p:txBody>
      </p:sp>
    </p:spTree>
    <p:extLst>
      <p:ext uri="{BB962C8B-B14F-4D97-AF65-F5344CB8AC3E}">
        <p14:creationId xmlns:p14="http://schemas.microsoft.com/office/powerpoint/2010/main" val="34273230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32D48-9C7F-E32E-FD48-3EBC92A0A945}"/>
              </a:ext>
            </a:extLst>
          </p:cNvPr>
          <p:cNvSpPr>
            <a:spLocks noGrp="1"/>
          </p:cNvSpPr>
          <p:nvPr>
            <p:ph type="title"/>
          </p:nvPr>
        </p:nvSpPr>
        <p:spPr>
          <a:xfrm>
            <a:off x="144439" y="1185"/>
            <a:ext cx="10515600" cy="631802"/>
          </a:xfrm>
        </p:spPr>
        <p:txBody>
          <a:bodyPr>
            <a:normAutofit fontScale="90000"/>
          </a:bodyPr>
          <a:lstStyle/>
          <a:p>
            <a:r>
              <a:rPr lang="en-GB">
                <a:cs typeface="Calibri Light"/>
              </a:rPr>
              <a:t>Obtained Results (6 classes)</a:t>
            </a:r>
            <a:endParaRPr lang="en-GB"/>
          </a:p>
        </p:txBody>
      </p:sp>
      <p:sp>
        <p:nvSpPr>
          <p:cNvPr id="4" name="TextBox 3">
            <a:extLst>
              <a:ext uri="{FF2B5EF4-FFF2-40B4-BE49-F238E27FC236}">
                <a16:creationId xmlns:a16="http://schemas.microsoft.com/office/drawing/2014/main" id="{64488AEB-863C-6F13-D33C-B962FDEC8C5B}"/>
              </a:ext>
            </a:extLst>
          </p:cNvPr>
          <p:cNvSpPr txBox="1"/>
          <p:nvPr/>
        </p:nvSpPr>
        <p:spPr>
          <a:xfrm>
            <a:off x="304800" y="636494"/>
            <a:ext cx="547743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Calibri"/>
              </a:rPr>
              <a:t>43 epochs, </a:t>
            </a:r>
            <a:r>
              <a:rPr lang="en-GB" err="1">
                <a:cs typeface="Calibri"/>
              </a:rPr>
              <a:t>RMSProp</a:t>
            </a:r>
            <a:r>
              <a:rPr lang="en-GB">
                <a:cs typeface="Calibri"/>
              </a:rPr>
              <a:t>, MAPGI, </a:t>
            </a:r>
            <a:r>
              <a:rPr lang="en-GB">
                <a:ea typeface="+mn-lt"/>
                <a:cs typeface="+mn-lt"/>
              </a:rPr>
              <a:t>All Augmentations</a:t>
            </a:r>
            <a:endParaRPr lang="en-US">
              <a:ea typeface="+mn-lt"/>
              <a:cs typeface="+mn-lt"/>
            </a:endParaRPr>
          </a:p>
          <a:p>
            <a:endParaRPr lang="en-GB">
              <a:cs typeface="Calibri"/>
            </a:endParaRPr>
          </a:p>
        </p:txBody>
      </p:sp>
      <p:pic>
        <p:nvPicPr>
          <p:cNvPr id="3" name="Picture 4" descr="Chart, histogram&#10;&#10;Description automatically generated">
            <a:extLst>
              <a:ext uri="{FF2B5EF4-FFF2-40B4-BE49-F238E27FC236}">
                <a16:creationId xmlns:a16="http://schemas.microsoft.com/office/drawing/2014/main" id="{0D3D1E97-F11F-BC04-5EA1-F379031DA0E0}"/>
              </a:ext>
            </a:extLst>
          </p:cNvPr>
          <p:cNvPicPr>
            <a:picLocks noChangeAspect="1"/>
          </p:cNvPicPr>
          <p:nvPr/>
        </p:nvPicPr>
        <p:blipFill>
          <a:blip r:embed="rId2"/>
          <a:stretch>
            <a:fillRect/>
          </a:stretch>
        </p:blipFill>
        <p:spPr>
          <a:xfrm>
            <a:off x="6678706" y="186018"/>
            <a:ext cx="5082988" cy="3805517"/>
          </a:xfrm>
          <a:prstGeom prst="rect">
            <a:avLst/>
          </a:prstGeom>
        </p:spPr>
      </p:pic>
      <p:pic>
        <p:nvPicPr>
          <p:cNvPr id="5" name="Picture 5" descr="Shape&#10;&#10;Description automatically generated">
            <a:extLst>
              <a:ext uri="{FF2B5EF4-FFF2-40B4-BE49-F238E27FC236}">
                <a16:creationId xmlns:a16="http://schemas.microsoft.com/office/drawing/2014/main" id="{01092ACA-D629-A274-EF5C-07D9E6C33E76}"/>
              </a:ext>
            </a:extLst>
          </p:cNvPr>
          <p:cNvPicPr>
            <a:picLocks noChangeAspect="1"/>
          </p:cNvPicPr>
          <p:nvPr/>
        </p:nvPicPr>
        <p:blipFill>
          <a:blip r:embed="rId3"/>
          <a:stretch>
            <a:fillRect/>
          </a:stretch>
        </p:blipFill>
        <p:spPr>
          <a:xfrm>
            <a:off x="430306" y="1037665"/>
            <a:ext cx="3971364" cy="2980764"/>
          </a:xfrm>
          <a:prstGeom prst="rect">
            <a:avLst/>
          </a:prstGeom>
        </p:spPr>
      </p:pic>
      <p:graphicFrame>
        <p:nvGraphicFramePr>
          <p:cNvPr id="7" name="Table 6">
            <a:extLst>
              <a:ext uri="{FF2B5EF4-FFF2-40B4-BE49-F238E27FC236}">
                <a16:creationId xmlns:a16="http://schemas.microsoft.com/office/drawing/2014/main" id="{B239EE18-7EA8-7BB6-1789-162D052A46FC}"/>
              </a:ext>
            </a:extLst>
          </p:cNvPr>
          <p:cNvGraphicFramePr>
            <a:graphicFrameLocks noGrp="1"/>
          </p:cNvGraphicFramePr>
          <p:nvPr>
            <p:extLst>
              <p:ext uri="{D42A27DB-BD31-4B8C-83A1-F6EECF244321}">
                <p14:modId xmlns:p14="http://schemas.microsoft.com/office/powerpoint/2010/main" val="651748646"/>
              </p:ext>
            </p:extLst>
          </p:nvPr>
        </p:nvGraphicFramePr>
        <p:xfrm>
          <a:off x="188260" y="3986605"/>
          <a:ext cx="12191998" cy="256032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189361162"/>
                    </a:ext>
                  </a:extLst>
                </a:gridCol>
                <a:gridCol w="1741714">
                  <a:extLst>
                    <a:ext uri="{9D8B030D-6E8A-4147-A177-3AD203B41FA5}">
                      <a16:colId xmlns:a16="http://schemas.microsoft.com/office/drawing/2014/main" val="2332098067"/>
                    </a:ext>
                  </a:extLst>
                </a:gridCol>
                <a:gridCol w="1741714">
                  <a:extLst>
                    <a:ext uri="{9D8B030D-6E8A-4147-A177-3AD203B41FA5}">
                      <a16:colId xmlns:a16="http://schemas.microsoft.com/office/drawing/2014/main" val="199592738"/>
                    </a:ext>
                  </a:extLst>
                </a:gridCol>
                <a:gridCol w="1741714">
                  <a:extLst>
                    <a:ext uri="{9D8B030D-6E8A-4147-A177-3AD203B41FA5}">
                      <a16:colId xmlns:a16="http://schemas.microsoft.com/office/drawing/2014/main" val="3449019278"/>
                    </a:ext>
                  </a:extLst>
                </a:gridCol>
                <a:gridCol w="1741714">
                  <a:extLst>
                    <a:ext uri="{9D8B030D-6E8A-4147-A177-3AD203B41FA5}">
                      <a16:colId xmlns:a16="http://schemas.microsoft.com/office/drawing/2014/main" val="3570601816"/>
                    </a:ext>
                  </a:extLst>
                </a:gridCol>
                <a:gridCol w="1741714">
                  <a:extLst>
                    <a:ext uri="{9D8B030D-6E8A-4147-A177-3AD203B41FA5}">
                      <a16:colId xmlns:a16="http://schemas.microsoft.com/office/drawing/2014/main" val="2939400296"/>
                    </a:ext>
                  </a:extLst>
                </a:gridCol>
                <a:gridCol w="1741714">
                  <a:extLst>
                    <a:ext uri="{9D8B030D-6E8A-4147-A177-3AD203B41FA5}">
                      <a16:colId xmlns:a16="http://schemas.microsoft.com/office/drawing/2014/main" val="819269581"/>
                    </a:ext>
                  </a:extLst>
                </a:gridCol>
              </a:tblGrid>
              <a:tr h="161925">
                <a:tc>
                  <a:txBody>
                    <a:bodyPr/>
                    <a:lstStyle/>
                    <a:p>
                      <a:pPr algn="l"/>
                      <a:r>
                        <a:rPr lang="en-GB"/>
                        <a:t>Class</a:t>
                      </a:r>
                    </a:p>
                  </a:txBody>
                  <a:tcPr anchor="ctr"/>
                </a:tc>
                <a:tc>
                  <a:txBody>
                    <a:bodyPr/>
                    <a:lstStyle/>
                    <a:p>
                      <a:pPr algn="l"/>
                      <a:r>
                        <a:rPr lang="en-GB"/>
                        <a:t>cecum</a:t>
                      </a:r>
                    </a:p>
                  </a:txBody>
                  <a:tcPr anchor="ctr"/>
                </a:tc>
                <a:tc>
                  <a:txBody>
                    <a:bodyPr/>
                    <a:lstStyle/>
                    <a:p>
                      <a:pPr algn="l"/>
                      <a:r>
                        <a:rPr lang="en-GB"/>
                        <a:t>esophagitis</a:t>
                      </a:r>
                    </a:p>
                  </a:txBody>
                  <a:tcPr anchor="ctr"/>
                </a:tc>
                <a:tc>
                  <a:txBody>
                    <a:bodyPr/>
                    <a:lstStyle/>
                    <a:p>
                      <a:pPr algn="l"/>
                      <a:r>
                        <a:rPr lang="en-GB"/>
                        <a:t>polyps</a:t>
                      </a:r>
                    </a:p>
                  </a:txBody>
                  <a:tcPr anchor="ctr"/>
                </a:tc>
                <a:tc>
                  <a:txBody>
                    <a:bodyPr/>
                    <a:lstStyle/>
                    <a:p>
                      <a:pPr algn="l"/>
                      <a:r>
                        <a:rPr lang="en-GB"/>
                        <a:t>pylorus</a:t>
                      </a:r>
                    </a:p>
                  </a:txBody>
                  <a:tcPr anchor="ctr"/>
                </a:tc>
                <a:tc>
                  <a:txBody>
                    <a:bodyPr/>
                    <a:lstStyle/>
                    <a:p>
                      <a:pPr algn="l"/>
                      <a:r>
                        <a:rPr lang="en-GB"/>
                        <a:t>ulcerative-colitis</a:t>
                      </a:r>
                    </a:p>
                  </a:txBody>
                  <a:tcPr anchor="ctr"/>
                </a:tc>
                <a:tc>
                  <a:txBody>
                    <a:bodyPr/>
                    <a:lstStyle/>
                    <a:p>
                      <a:pPr algn="l"/>
                      <a:r>
                        <a:rPr lang="en-GB"/>
                        <a:t>z-line</a:t>
                      </a:r>
                    </a:p>
                  </a:txBody>
                  <a:tcPr anchor="ctr"/>
                </a:tc>
                <a:extLst>
                  <a:ext uri="{0D108BD9-81ED-4DB2-BD59-A6C34878D82A}">
                    <a16:rowId xmlns:a16="http://schemas.microsoft.com/office/drawing/2014/main" val="3442098101"/>
                  </a:ext>
                </a:extLst>
              </a:tr>
              <a:tr h="161925">
                <a:tc>
                  <a:txBody>
                    <a:bodyPr/>
                    <a:lstStyle/>
                    <a:p>
                      <a:pPr algn="l"/>
                      <a:r>
                        <a:rPr lang="en-GB"/>
                        <a:t>cecum</a:t>
                      </a:r>
                    </a:p>
                  </a:txBody>
                  <a:tcPr anchor="ctr"/>
                </a:tc>
                <a:tc>
                  <a:txBody>
                    <a:bodyPr/>
                    <a:lstStyle/>
                    <a:p>
                      <a:pPr algn="r"/>
                      <a:r>
                        <a:rPr lang="en-GB"/>
                        <a:t>193</a:t>
                      </a:r>
                    </a:p>
                  </a:txBody>
                  <a:tcPr anchor="ctr"/>
                </a:tc>
                <a:tc>
                  <a:txBody>
                    <a:bodyPr/>
                    <a:lstStyle/>
                    <a:p>
                      <a:pPr algn="r"/>
                      <a:r>
                        <a:rPr lang="en-GB"/>
                        <a:t>0</a:t>
                      </a:r>
                    </a:p>
                  </a:txBody>
                  <a:tcPr anchor="ctr"/>
                </a:tc>
                <a:tc>
                  <a:txBody>
                    <a:bodyPr/>
                    <a:lstStyle/>
                    <a:p>
                      <a:pPr algn="r"/>
                      <a:r>
                        <a:rPr lang="en-GB"/>
                        <a:t>2</a:t>
                      </a:r>
                    </a:p>
                  </a:txBody>
                  <a:tcPr anchor="ctr"/>
                </a:tc>
                <a:tc>
                  <a:txBody>
                    <a:bodyPr/>
                    <a:lstStyle/>
                    <a:p>
                      <a:pPr algn="r"/>
                      <a:r>
                        <a:rPr lang="en-GB"/>
                        <a:t>0</a:t>
                      </a:r>
                    </a:p>
                  </a:txBody>
                  <a:tcPr anchor="ctr"/>
                </a:tc>
                <a:tc>
                  <a:txBody>
                    <a:bodyPr/>
                    <a:lstStyle/>
                    <a:p>
                      <a:pPr algn="r"/>
                      <a:r>
                        <a:rPr lang="en-GB"/>
                        <a:t>7</a:t>
                      </a:r>
                    </a:p>
                  </a:txBody>
                  <a:tcPr anchor="ctr"/>
                </a:tc>
                <a:tc>
                  <a:txBody>
                    <a:bodyPr/>
                    <a:lstStyle/>
                    <a:p>
                      <a:pPr algn="r"/>
                      <a:r>
                        <a:rPr lang="en-GB"/>
                        <a:t>0</a:t>
                      </a:r>
                    </a:p>
                  </a:txBody>
                  <a:tcPr anchor="ctr"/>
                </a:tc>
                <a:extLst>
                  <a:ext uri="{0D108BD9-81ED-4DB2-BD59-A6C34878D82A}">
                    <a16:rowId xmlns:a16="http://schemas.microsoft.com/office/drawing/2014/main" val="3171464848"/>
                  </a:ext>
                </a:extLst>
              </a:tr>
              <a:tr h="161925">
                <a:tc>
                  <a:txBody>
                    <a:bodyPr/>
                    <a:lstStyle/>
                    <a:p>
                      <a:pPr algn="l"/>
                      <a:r>
                        <a:rPr lang="en-GB"/>
                        <a:t>esophagitis</a:t>
                      </a:r>
                    </a:p>
                  </a:txBody>
                  <a:tcPr anchor="ctr"/>
                </a:tc>
                <a:tc>
                  <a:txBody>
                    <a:bodyPr/>
                    <a:lstStyle/>
                    <a:p>
                      <a:pPr algn="r"/>
                      <a:r>
                        <a:rPr lang="en-GB"/>
                        <a:t>0</a:t>
                      </a:r>
                    </a:p>
                  </a:txBody>
                  <a:tcPr anchor="ctr"/>
                </a:tc>
                <a:tc>
                  <a:txBody>
                    <a:bodyPr/>
                    <a:lstStyle/>
                    <a:p>
                      <a:pPr algn="r"/>
                      <a:r>
                        <a:rPr lang="en-GB"/>
                        <a:t>99</a:t>
                      </a:r>
                    </a:p>
                  </a:txBody>
                  <a:tcPr anchor="ctr"/>
                </a:tc>
                <a:tc>
                  <a:txBody>
                    <a:bodyPr/>
                    <a:lstStyle/>
                    <a:p>
                      <a:pPr algn="r"/>
                      <a:r>
                        <a:rPr lang="en-GB"/>
                        <a:t>0</a:t>
                      </a:r>
                    </a:p>
                  </a:txBody>
                  <a:tcPr anchor="ctr"/>
                </a:tc>
                <a:tc>
                  <a:txBody>
                    <a:bodyPr/>
                    <a:lstStyle/>
                    <a:p>
                      <a:pPr algn="r"/>
                      <a:r>
                        <a:rPr lang="en-GB"/>
                        <a:t>2</a:t>
                      </a:r>
                    </a:p>
                  </a:txBody>
                  <a:tcPr anchor="ctr"/>
                </a:tc>
                <a:tc>
                  <a:txBody>
                    <a:bodyPr/>
                    <a:lstStyle/>
                    <a:p>
                      <a:pPr algn="r"/>
                      <a:r>
                        <a:rPr lang="en-GB"/>
                        <a:t>2</a:t>
                      </a:r>
                    </a:p>
                  </a:txBody>
                  <a:tcPr anchor="ctr"/>
                </a:tc>
                <a:tc>
                  <a:txBody>
                    <a:bodyPr/>
                    <a:lstStyle/>
                    <a:p>
                      <a:pPr algn="r"/>
                      <a:r>
                        <a:rPr lang="en-GB"/>
                        <a:t>30</a:t>
                      </a:r>
                    </a:p>
                  </a:txBody>
                  <a:tcPr anchor="ctr"/>
                </a:tc>
                <a:extLst>
                  <a:ext uri="{0D108BD9-81ED-4DB2-BD59-A6C34878D82A}">
                    <a16:rowId xmlns:a16="http://schemas.microsoft.com/office/drawing/2014/main" val="960731042"/>
                  </a:ext>
                </a:extLst>
              </a:tr>
              <a:tr h="161925">
                <a:tc>
                  <a:txBody>
                    <a:bodyPr/>
                    <a:lstStyle/>
                    <a:p>
                      <a:pPr algn="l"/>
                      <a:r>
                        <a:rPr lang="en-GB"/>
                        <a:t>polyps</a:t>
                      </a:r>
                    </a:p>
                  </a:txBody>
                  <a:tcPr anchor="ctr"/>
                </a:tc>
                <a:tc>
                  <a:txBody>
                    <a:bodyPr/>
                    <a:lstStyle/>
                    <a:p>
                      <a:pPr algn="r"/>
                      <a:r>
                        <a:rPr lang="en-GB"/>
                        <a:t>1</a:t>
                      </a:r>
                    </a:p>
                  </a:txBody>
                  <a:tcPr anchor="ctr"/>
                </a:tc>
                <a:tc>
                  <a:txBody>
                    <a:bodyPr/>
                    <a:lstStyle/>
                    <a:p>
                      <a:pPr algn="r"/>
                      <a:r>
                        <a:rPr lang="en-GB"/>
                        <a:t>1</a:t>
                      </a:r>
                    </a:p>
                  </a:txBody>
                  <a:tcPr anchor="ctr"/>
                </a:tc>
                <a:tc>
                  <a:txBody>
                    <a:bodyPr/>
                    <a:lstStyle/>
                    <a:p>
                      <a:pPr algn="r"/>
                      <a:r>
                        <a:rPr lang="en-GB"/>
                        <a:t>194</a:t>
                      </a:r>
                    </a:p>
                  </a:txBody>
                  <a:tcPr anchor="ctr"/>
                </a:tc>
                <a:tc>
                  <a:txBody>
                    <a:bodyPr/>
                    <a:lstStyle/>
                    <a:p>
                      <a:pPr algn="r"/>
                      <a:r>
                        <a:rPr lang="en-GB"/>
                        <a:t>2</a:t>
                      </a:r>
                    </a:p>
                  </a:txBody>
                  <a:tcPr anchor="ctr"/>
                </a:tc>
                <a:tc>
                  <a:txBody>
                    <a:bodyPr/>
                    <a:lstStyle/>
                    <a:p>
                      <a:pPr algn="r"/>
                      <a:r>
                        <a:rPr lang="en-GB"/>
                        <a:t>8</a:t>
                      </a:r>
                    </a:p>
                  </a:txBody>
                  <a:tcPr anchor="ctr"/>
                </a:tc>
                <a:tc>
                  <a:txBody>
                    <a:bodyPr/>
                    <a:lstStyle/>
                    <a:p>
                      <a:pPr algn="r"/>
                      <a:r>
                        <a:rPr lang="en-GB"/>
                        <a:t>0</a:t>
                      </a:r>
                    </a:p>
                  </a:txBody>
                  <a:tcPr anchor="ctr"/>
                </a:tc>
                <a:extLst>
                  <a:ext uri="{0D108BD9-81ED-4DB2-BD59-A6C34878D82A}">
                    <a16:rowId xmlns:a16="http://schemas.microsoft.com/office/drawing/2014/main" val="2100552691"/>
                  </a:ext>
                </a:extLst>
              </a:tr>
              <a:tr h="161925">
                <a:tc>
                  <a:txBody>
                    <a:bodyPr/>
                    <a:lstStyle/>
                    <a:p>
                      <a:pPr algn="l"/>
                      <a:r>
                        <a:rPr lang="en-GB"/>
                        <a:t>pylorus</a:t>
                      </a:r>
                    </a:p>
                  </a:txBody>
                  <a:tcPr anchor="ctr"/>
                </a:tc>
                <a:tc>
                  <a:txBody>
                    <a:bodyPr/>
                    <a:lstStyle/>
                    <a:p>
                      <a:pPr algn="r"/>
                      <a:r>
                        <a:rPr lang="en-GB"/>
                        <a:t>0</a:t>
                      </a:r>
                    </a:p>
                  </a:txBody>
                  <a:tcPr anchor="ctr"/>
                </a:tc>
                <a:tc>
                  <a:txBody>
                    <a:bodyPr/>
                    <a:lstStyle/>
                    <a:p>
                      <a:pPr algn="r"/>
                      <a:r>
                        <a:rPr lang="en-GB"/>
                        <a:t>1</a:t>
                      </a:r>
                    </a:p>
                  </a:txBody>
                  <a:tcPr anchor="ctr"/>
                </a:tc>
                <a:tc>
                  <a:txBody>
                    <a:bodyPr/>
                    <a:lstStyle/>
                    <a:p>
                      <a:pPr algn="r"/>
                      <a:r>
                        <a:rPr lang="en-GB"/>
                        <a:t>5</a:t>
                      </a:r>
                    </a:p>
                  </a:txBody>
                  <a:tcPr anchor="ctr"/>
                </a:tc>
                <a:tc>
                  <a:txBody>
                    <a:bodyPr/>
                    <a:lstStyle/>
                    <a:p>
                      <a:pPr algn="r"/>
                      <a:r>
                        <a:rPr lang="en-GB"/>
                        <a:t>183</a:t>
                      </a:r>
                    </a:p>
                  </a:txBody>
                  <a:tcPr anchor="ctr"/>
                </a:tc>
                <a:tc>
                  <a:txBody>
                    <a:bodyPr/>
                    <a:lstStyle/>
                    <a:p>
                      <a:pPr algn="r"/>
                      <a:r>
                        <a:rPr lang="en-GB"/>
                        <a:t>9</a:t>
                      </a:r>
                    </a:p>
                  </a:txBody>
                  <a:tcPr anchor="ctr"/>
                </a:tc>
                <a:tc>
                  <a:txBody>
                    <a:bodyPr/>
                    <a:lstStyle/>
                    <a:p>
                      <a:pPr algn="r"/>
                      <a:r>
                        <a:rPr lang="en-GB"/>
                        <a:t>2</a:t>
                      </a:r>
                    </a:p>
                  </a:txBody>
                  <a:tcPr anchor="ctr"/>
                </a:tc>
                <a:extLst>
                  <a:ext uri="{0D108BD9-81ED-4DB2-BD59-A6C34878D82A}">
                    <a16:rowId xmlns:a16="http://schemas.microsoft.com/office/drawing/2014/main" val="2499440055"/>
                  </a:ext>
                </a:extLst>
              </a:tr>
              <a:tr h="161925">
                <a:tc>
                  <a:txBody>
                    <a:bodyPr/>
                    <a:lstStyle/>
                    <a:p>
                      <a:pPr algn="l"/>
                      <a:r>
                        <a:rPr lang="en-GB"/>
                        <a:t>ulcerative-colitis</a:t>
                      </a:r>
                    </a:p>
                  </a:txBody>
                  <a:tcPr anchor="ctr"/>
                </a:tc>
                <a:tc>
                  <a:txBody>
                    <a:bodyPr/>
                    <a:lstStyle/>
                    <a:p>
                      <a:pPr algn="r"/>
                      <a:r>
                        <a:rPr lang="en-GB"/>
                        <a:t>12</a:t>
                      </a:r>
                    </a:p>
                  </a:txBody>
                  <a:tcPr anchor="ctr"/>
                </a:tc>
                <a:tc>
                  <a:txBody>
                    <a:bodyPr/>
                    <a:lstStyle/>
                    <a:p>
                      <a:pPr algn="r"/>
                      <a:r>
                        <a:rPr lang="en-GB"/>
                        <a:t>1</a:t>
                      </a:r>
                    </a:p>
                  </a:txBody>
                  <a:tcPr anchor="ctr"/>
                </a:tc>
                <a:tc>
                  <a:txBody>
                    <a:bodyPr/>
                    <a:lstStyle/>
                    <a:p>
                      <a:pPr algn="r"/>
                      <a:r>
                        <a:rPr lang="en-GB"/>
                        <a:t>25</a:t>
                      </a:r>
                    </a:p>
                  </a:txBody>
                  <a:tcPr anchor="ctr"/>
                </a:tc>
                <a:tc>
                  <a:txBody>
                    <a:bodyPr/>
                    <a:lstStyle/>
                    <a:p>
                      <a:pPr algn="r"/>
                      <a:r>
                        <a:rPr lang="en-GB"/>
                        <a:t>5</a:t>
                      </a:r>
                    </a:p>
                  </a:txBody>
                  <a:tcPr anchor="ctr"/>
                </a:tc>
                <a:tc>
                  <a:txBody>
                    <a:bodyPr/>
                    <a:lstStyle/>
                    <a:p>
                      <a:pPr algn="r"/>
                      <a:r>
                        <a:rPr lang="en-GB"/>
                        <a:t>127</a:t>
                      </a:r>
                    </a:p>
                  </a:txBody>
                  <a:tcPr anchor="ctr"/>
                </a:tc>
                <a:tc>
                  <a:txBody>
                    <a:bodyPr/>
                    <a:lstStyle/>
                    <a:p>
                      <a:pPr algn="r"/>
                      <a:r>
                        <a:rPr lang="en-GB"/>
                        <a:t>1</a:t>
                      </a:r>
                    </a:p>
                  </a:txBody>
                  <a:tcPr anchor="ctr"/>
                </a:tc>
                <a:extLst>
                  <a:ext uri="{0D108BD9-81ED-4DB2-BD59-A6C34878D82A}">
                    <a16:rowId xmlns:a16="http://schemas.microsoft.com/office/drawing/2014/main" val="382461764"/>
                  </a:ext>
                </a:extLst>
              </a:tr>
              <a:tr h="161925">
                <a:tc>
                  <a:txBody>
                    <a:bodyPr/>
                    <a:lstStyle/>
                    <a:p>
                      <a:pPr algn="l"/>
                      <a:r>
                        <a:rPr lang="en-GB"/>
                        <a:t>z-line</a:t>
                      </a:r>
                    </a:p>
                  </a:txBody>
                  <a:tcPr anchor="ctr"/>
                </a:tc>
                <a:tc>
                  <a:txBody>
                    <a:bodyPr/>
                    <a:lstStyle/>
                    <a:p>
                      <a:pPr algn="r"/>
                      <a:r>
                        <a:rPr lang="en-GB"/>
                        <a:t>0</a:t>
                      </a:r>
                    </a:p>
                  </a:txBody>
                  <a:tcPr anchor="ctr"/>
                </a:tc>
                <a:tc>
                  <a:txBody>
                    <a:bodyPr/>
                    <a:lstStyle/>
                    <a:p>
                      <a:pPr algn="r"/>
                      <a:r>
                        <a:rPr lang="en-GB"/>
                        <a:t>55</a:t>
                      </a:r>
                    </a:p>
                  </a:txBody>
                  <a:tcPr anchor="ctr"/>
                </a:tc>
                <a:tc>
                  <a:txBody>
                    <a:bodyPr/>
                    <a:lstStyle/>
                    <a:p>
                      <a:pPr algn="r"/>
                      <a:r>
                        <a:rPr lang="en-GB"/>
                        <a:t>0</a:t>
                      </a:r>
                    </a:p>
                  </a:txBody>
                  <a:tcPr anchor="ctr"/>
                </a:tc>
                <a:tc>
                  <a:txBody>
                    <a:bodyPr/>
                    <a:lstStyle/>
                    <a:p>
                      <a:pPr algn="r"/>
                      <a:r>
                        <a:rPr lang="en-GB"/>
                        <a:t>6</a:t>
                      </a:r>
                    </a:p>
                  </a:txBody>
                  <a:tcPr anchor="ctr"/>
                </a:tc>
                <a:tc>
                  <a:txBody>
                    <a:bodyPr/>
                    <a:lstStyle/>
                    <a:p>
                      <a:pPr algn="r"/>
                      <a:r>
                        <a:rPr lang="en-GB"/>
                        <a:t>1</a:t>
                      </a:r>
                    </a:p>
                  </a:txBody>
                  <a:tcPr anchor="ctr"/>
                </a:tc>
                <a:tc>
                  <a:txBody>
                    <a:bodyPr/>
                    <a:lstStyle/>
                    <a:p>
                      <a:pPr algn="r"/>
                      <a:r>
                        <a:rPr lang="en-GB"/>
                        <a:t>125</a:t>
                      </a:r>
                    </a:p>
                  </a:txBody>
                  <a:tcPr anchor="ctr"/>
                </a:tc>
                <a:extLst>
                  <a:ext uri="{0D108BD9-81ED-4DB2-BD59-A6C34878D82A}">
                    <a16:rowId xmlns:a16="http://schemas.microsoft.com/office/drawing/2014/main" val="1102055613"/>
                  </a:ext>
                </a:extLst>
              </a:tr>
            </a:tbl>
          </a:graphicData>
        </a:graphic>
      </p:graphicFrame>
      <p:sp>
        <p:nvSpPr>
          <p:cNvPr id="8" name="TextBox 7">
            <a:extLst>
              <a:ext uri="{FF2B5EF4-FFF2-40B4-BE49-F238E27FC236}">
                <a16:creationId xmlns:a16="http://schemas.microsoft.com/office/drawing/2014/main" id="{B6DA6635-602D-F771-74B2-BCF53C4CADDC}"/>
              </a:ext>
            </a:extLst>
          </p:cNvPr>
          <p:cNvSpPr txBox="1"/>
          <p:nvPr/>
        </p:nvSpPr>
        <p:spPr>
          <a:xfrm>
            <a:off x="4912659" y="503816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a:p>
        </p:txBody>
      </p:sp>
    </p:spTree>
    <p:extLst>
      <p:ext uri="{BB962C8B-B14F-4D97-AF65-F5344CB8AC3E}">
        <p14:creationId xmlns:p14="http://schemas.microsoft.com/office/powerpoint/2010/main" val="2998160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730B5-0419-7F03-B431-8C7CCEE3F550}"/>
              </a:ext>
            </a:extLst>
          </p:cNvPr>
          <p:cNvSpPr>
            <a:spLocks noGrp="1"/>
          </p:cNvSpPr>
          <p:nvPr>
            <p:ph type="title"/>
          </p:nvPr>
        </p:nvSpPr>
        <p:spPr>
          <a:xfrm>
            <a:off x="192741" y="51360"/>
            <a:ext cx="7969624" cy="330481"/>
          </a:xfrm>
        </p:spPr>
        <p:txBody>
          <a:bodyPr>
            <a:normAutofit fontScale="90000"/>
          </a:bodyPr>
          <a:lstStyle/>
          <a:p>
            <a:r>
              <a:rPr lang="en-GB" sz="3600">
                <a:cs typeface="Calibri Light"/>
              </a:rPr>
              <a:t>Inceptionv4</a:t>
            </a:r>
          </a:p>
        </p:txBody>
      </p:sp>
      <p:sp>
        <p:nvSpPr>
          <p:cNvPr id="3" name="Content Placeholder 2">
            <a:extLst>
              <a:ext uri="{FF2B5EF4-FFF2-40B4-BE49-F238E27FC236}">
                <a16:creationId xmlns:a16="http://schemas.microsoft.com/office/drawing/2014/main" id="{570E8D69-DD23-0D1F-96A6-8C1776828EFA}"/>
              </a:ext>
            </a:extLst>
          </p:cNvPr>
          <p:cNvSpPr>
            <a:spLocks noGrp="1"/>
          </p:cNvSpPr>
          <p:nvPr>
            <p:ph idx="1"/>
          </p:nvPr>
        </p:nvSpPr>
        <p:spPr>
          <a:xfrm>
            <a:off x="76200" y="409203"/>
            <a:ext cx="12030635" cy="6090489"/>
          </a:xfrm>
        </p:spPr>
        <p:txBody>
          <a:bodyPr vert="horz" lIns="91440" tIns="45720" rIns="91440" bIns="45720" rtlCol="0" anchor="t">
            <a:noAutofit/>
          </a:bodyPr>
          <a:lstStyle/>
          <a:p>
            <a:pPr algn="just">
              <a:lnSpc>
                <a:spcPct val="170000"/>
              </a:lnSpc>
            </a:pPr>
            <a:r>
              <a:rPr lang="en-GB" sz="1800">
                <a:ea typeface="+mn-lt"/>
                <a:cs typeface="+mn-lt"/>
              </a:rPr>
              <a:t>Inception-ResNet-v2 and Inception-v4 were trained using High Performance Computing (HPC) resources provided by Texas Advanced Computing Center (TACC).</a:t>
            </a:r>
          </a:p>
          <a:p>
            <a:pPr algn="just">
              <a:lnSpc>
                <a:spcPct val="170000"/>
              </a:lnSpc>
            </a:pPr>
            <a:r>
              <a:rPr lang="en-GB" sz="1800">
                <a:ea typeface="+mn-lt"/>
                <a:cs typeface="+mn-lt"/>
              </a:rPr>
              <a:t>Each of these models are state-of-the-art convolutional neural networks which have demonstrated strong performance in image classiﬁcation tasks. </a:t>
            </a:r>
          </a:p>
          <a:p>
            <a:pPr algn="just">
              <a:lnSpc>
                <a:spcPct val="170000"/>
              </a:lnSpc>
            </a:pPr>
            <a:r>
              <a:rPr lang="en-GB" sz="1800">
                <a:ea typeface="+mn-lt"/>
                <a:cs typeface="+mn-lt"/>
              </a:rPr>
              <a:t>Inception-v4 and Inception-ResNet-v2 were both described by Google engineers in 2016 and oﬀer similar performance. However, Inception-ResNet-v2 appears to oﬀer slightly better performance on ImageNet images due to residual connections. </a:t>
            </a:r>
          </a:p>
          <a:p>
            <a:pPr algn="just">
              <a:lnSpc>
                <a:spcPct val="170000"/>
              </a:lnSpc>
            </a:pPr>
            <a:r>
              <a:rPr lang="en-GB" sz="1800">
                <a:ea typeface="+mn-lt"/>
                <a:cs typeface="+mn-lt"/>
              </a:rPr>
              <a:t>Unlike normal connections, residual connections learn deviations from an identity function. That is, whereas a normal connection will try to optimize f(x), a residual connection will try to optimize f(x) + x. Empirically, these residual connections may lead to better results than normal connections. </a:t>
            </a:r>
          </a:p>
          <a:p>
            <a:pPr algn="just">
              <a:lnSpc>
                <a:spcPct val="170000"/>
              </a:lnSpc>
            </a:pPr>
            <a:r>
              <a:rPr lang="en-GB" sz="1800">
                <a:ea typeface="+mn-lt"/>
                <a:cs typeface="+mn-lt"/>
              </a:rPr>
              <a:t>Inception-v4 was created as an improvement to Inception-v3 with a goal of simplifying the overall Inception architecture while providing improved results. Inception-v4 is also a successor to </a:t>
            </a:r>
            <a:r>
              <a:rPr lang="en-GB" sz="1800" err="1">
                <a:ea typeface="+mn-lt"/>
                <a:cs typeface="+mn-lt"/>
              </a:rPr>
              <a:t>GoogLeNet</a:t>
            </a:r>
            <a:r>
              <a:rPr lang="en-GB" sz="1800">
                <a:ea typeface="+mn-lt"/>
                <a:cs typeface="+mn-lt"/>
              </a:rPr>
              <a:t>, also known as Inception-v1.</a:t>
            </a:r>
            <a:endParaRPr lang="en-GB" sz="1800">
              <a:cs typeface="Calibri"/>
            </a:endParaRPr>
          </a:p>
        </p:txBody>
      </p:sp>
    </p:spTree>
    <p:extLst>
      <p:ext uri="{BB962C8B-B14F-4D97-AF65-F5344CB8AC3E}">
        <p14:creationId xmlns:p14="http://schemas.microsoft.com/office/powerpoint/2010/main" val="29096489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32D48-9C7F-E32E-FD48-3EBC92A0A945}"/>
              </a:ext>
            </a:extLst>
          </p:cNvPr>
          <p:cNvSpPr>
            <a:spLocks noGrp="1"/>
          </p:cNvSpPr>
          <p:nvPr>
            <p:ph type="title"/>
          </p:nvPr>
        </p:nvSpPr>
        <p:spPr>
          <a:xfrm>
            <a:off x="144439" y="1185"/>
            <a:ext cx="10515600" cy="631802"/>
          </a:xfrm>
        </p:spPr>
        <p:txBody>
          <a:bodyPr>
            <a:normAutofit fontScale="90000"/>
          </a:bodyPr>
          <a:lstStyle/>
          <a:p>
            <a:r>
              <a:rPr lang="en-GB">
                <a:cs typeface="Calibri Light"/>
              </a:rPr>
              <a:t>Obtained Results (6 classes)</a:t>
            </a:r>
            <a:endParaRPr lang="en-GB"/>
          </a:p>
        </p:txBody>
      </p:sp>
      <p:sp>
        <p:nvSpPr>
          <p:cNvPr id="4" name="TextBox 3">
            <a:extLst>
              <a:ext uri="{FF2B5EF4-FFF2-40B4-BE49-F238E27FC236}">
                <a16:creationId xmlns:a16="http://schemas.microsoft.com/office/drawing/2014/main" id="{64488AEB-863C-6F13-D33C-B962FDEC8C5B}"/>
              </a:ext>
            </a:extLst>
          </p:cNvPr>
          <p:cNvSpPr txBox="1"/>
          <p:nvPr/>
        </p:nvSpPr>
        <p:spPr>
          <a:xfrm>
            <a:off x="304800" y="636494"/>
            <a:ext cx="57553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Calibri"/>
              </a:rPr>
              <a:t>200 epochs, SGD, MAPGI, Only Mirroring Augmentation</a:t>
            </a:r>
          </a:p>
        </p:txBody>
      </p:sp>
      <p:sp>
        <p:nvSpPr>
          <p:cNvPr id="8" name="TextBox 7">
            <a:extLst>
              <a:ext uri="{FF2B5EF4-FFF2-40B4-BE49-F238E27FC236}">
                <a16:creationId xmlns:a16="http://schemas.microsoft.com/office/drawing/2014/main" id="{B6DA6635-602D-F771-74B2-BCF53C4CADDC}"/>
              </a:ext>
            </a:extLst>
          </p:cNvPr>
          <p:cNvSpPr txBox="1"/>
          <p:nvPr/>
        </p:nvSpPr>
        <p:spPr>
          <a:xfrm>
            <a:off x="4912659" y="503816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a:p>
        </p:txBody>
      </p:sp>
      <p:pic>
        <p:nvPicPr>
          <p:cNvPr id="6" name="Picture 8">
            <a:extLst>
              <a:ext uri="{FF2B5EF4-FFF2-40B4-BE49-F238E27FC236}">
                <a16:creationId xmlns:a16="http://schemas.microsoft.com/office/drawing/2014/main" id="{66FF0F91-0ACC-BBD8-B647-BB0C4F2C1D50}"/>
              </a:ext>
            </a:extLst>
          </p:cNvPr>
          <p:cNvPicPr>
            <a:picLocks noChangeAspect="1"/>
          </p:cNvPicPr>
          <p:nvPr/>
        </p:nvPicPr>
        <p:blipFill>
          <a:blip r:embed="rId2"/>
          <a:stretch>
            <a:fillRect/>
          </a:stretch>
        </p:blipFill>
        <p:spPr>
          <a:xfrm>
            <a:off x="6615953" y="150158"/>
            <a:ext cx="5369858" cy="4020670"/>
          </a:xfrm>
          <a:prstGeom prst="rect">
            <a:avLst/>
          </a:prstGeom>
        </p:spPr>
      </p:pic>
      <p:pic>
        <p:nvPicPr>
          <p:cNvPr id="9" name="Picture 9">
            <a:extLst>
              <a:ext uri="{FF2B5EF4-FFF2-40B4-BE49-F238E27FC236}">
                <a16:creationId xmlns:a16="http://schemas.microsoft.com/office/drawing/2014/main" id="{FEE20F31-F02D-CE92-5A74-9E5420D90BB9}"/>
              </a:ext>
            </a:extLst>
          </p:cNvPr>
          <p:cNvPicPr>
            <a:picLocks noChangeAspect="1"/>
          </p:cNvPicPr>
          <p:nvPr/>
        </p:nvPicPr>
        <p:blipFill>
          <a:blip r:embed="rId3"/>
          <a:stretch>
            <a:fillRect/>
          </a:stretch>
        </p:blipFill>
        <p:spPr>
          <a:xfrm>
            <a:off x="842683" y="1100418"/>
            <a:ext cx="4016187" cy="3007657"/>
          </a:xfrm>
          <a:prstGeom prst="rect">
            <a:avLst/>
          </a:prstGeom>
        </p:spPr>
      </p:pic>
      <p:graphicFrame>
        <p:nvGraphicFramePr>
          <p:cNvPr id="14" name="Table 13">
            <a:extLst>
              <a:ext uri="{FF2B5EF4-FFF2-40B4-BE49-F238E27FC236}">
                <a16:creationId xmlns:a16="http://schemas.microsoft.com/office/drawing/2014/main" id="{C8629AAB-3374-0363-A3E2-B9F0D871AC91}"/>
              </a:ext>
            </a:extLst>
          </p:cNvPr>
          <p:cNvGraphicFramePr>
            <a:graphicFrameLocks noGrp="1"/>
          </p:cNvGraphicFramePr>
          <p:nvPr>
            <p:extLst>
              <p:ext uri="{D42A27DB-BD31-4B8C-83A1-F6EECF244321}">
                <p14:modId xmlns:p14="http://schemas.microsoft.com/office/powerpoint/2010/main" val="3868810629"/>
              </p:ext>
            </p:extLst>
          </p:nvPr>
        </p:nvGraphicFramePr>
        <p:xfrm>
          <a:off x="26895" y="4210722"/>
          <a:ext cx="12191998" cy="256032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778950397"/>
                    </a:ext>
                  </a:extLst>
                </a:gridCol>
                <a:gridCol w="1741714">
                  <a:extLst>
                    <a:ext uri="{9D8B030D-6E8A-4147-A177-3AD203B41FA5}">
                      <a16:colId xmlns:a16="http://schemas.microsoft.com/office/drawing/2014/main" val="2314774147"/>
                    </a:ext>
                  </a:extLst>
                </a:gridCol>
                <a:gridCol w="1741714">
                  <a:extLst>
                    <a:ext uri="{9D8B030D-6E8A-4147-A177-3AD203B41FA5}">
                      <a16:colId xmlns:a16="http://schemas.microsoft.com/office/drawing/2014/main" val="2266358086"/>
                    </a:ext>
                  </a:extLst>
                </a:gridCol>
                <a:gridCol w="1741714">
                  <a:extLst>
                    <a:ext uri="{9D8B030D-6E8A-4147-A177-3AD203B41FA5}">
                      <a16:colId xmlns:a16="http://schemas.microsoft.com/office/drawing/2014/main" val="3439932868"/>
                    </a:ext>
                  </a:extLst>
                </a:gridCol>
                <a:gridCol w="1741714">
                  <a:extLst>
                    <a:ext uri="{9D8B030D-6E8A-4147-A177-3AD203B41FA5}">
                      <a16:colId xmlns:a16="http://schemas.microsoft.com/office/drawing/2014/main" val="374895000"/>
                    </a:ext>
                  </a:extLst>
                </a:gridCol>
                <a:gridCol w="1741714">
                  <a:extLst>
                    <a:ext uri="{9D8B030D-6E8A-4147-A177-3AD203B41FA5}">
                      <a16:colId xmlns:a16="http://schemas.microsoft.com/office/drawing/2014/main" val="611127587"/>
                    </a:ext>
                  </a:extLst>
                </a:gridCol>
                <a:gridCol w="1741714">
                  <a:extLst>
                    <a:ext uri="{9D8B030D-6E8A-4147-A177-3AD203B41FA5}">
                      <a16:colId xmlns:a16="http://schemas.microsoft.com/office/drawing/2014/main" val="3427884309"/>
                    </a:ext>
                  </a:extLst>
                </a:gridCol>
              </a:tblGrid>
              <a:tr h="161925">
                <a:tc>
                  <a:txBody>
                    <a:bodyPr/>
                    <a:lstStyle/>
                    <a:p>
                      <a:pPr algn="l"/>
                      <a:r>
                        <a:rPr lang="en-GB"/>
                        <a:t>Class</a:t>
                      </a:r>
                    </a:p>
                  </a:txBody>
                  <a:tcPr anchor="ctr"/>
                </a:tc>
                <a:tc>
                  <a:txBody>
                    <a:bodyPr/>
                    <a:lstStyle/>
                    <a:p>
                      <a:pPr algn="l"/>
                      <a:r>
                        <a:rPr lang="en-GB"/>
                        <a:t>cecum</a:t>
                      </a:r>
                    </a:p>
                  </a:txBody>
                  <a:tcPr anchor="ctr"/>
                </a:tc>
                <a:tc>
                  <a:txBody>
                    <a:bodyPr/>
                    <a:lstStyle/>
                    <a:p>
                      <a:pPr algn="l"/>
                      <a:r>
                        <a:rPr lang="en-GB"/>
                        <a:t>esophagitis</a:t>
                      </a:r>
                    </a:p>
                  </a:txBody>
                  <a:tcPr anchor="ctr"/>
                </a:tc>
                <a:tc>
                  <a:txBody>
                    <a:bodyPr/>
                    <a:lstStyle/>
                    <a:p>
                      <a:pPr algn="l"/>
                      <a:r>
                        <a:rPr lang="en-GB"/>
                        <a:t>polyps</a:t>
                      </a:r>
                    </a:p>
                  </a:txBody>
                  <a:tcPr anchor="ctr"/>
                </a:tc>
                <a:tc>
                  <a:txBody>
                    <a:bodyPr/>
                    <a:lstStyle/>
                    <a:p>
                      <a:pPr algn="l"/>
                      <a:r>
                        <a:rPr lang="en-GB"/>
                        <a:t>pylorus</a:t>
                      </a:r>
                    </a:p>
                  </a:txBody>
                  <a:tcPr anchor="ctr"/>
                </a:tc>
                <a:tc>
                  <a:txBody>
                    <a:bodyPr/>
                    <a:lstStyle/>
                    <a:p>
                      <a:pPr algn="l"/>
                      <a:r>
                        <a:rPr lang="en-GB"/>
                        <a:t>ulcerative-colitis</a:t>
                      </a:r>
                    </a:p>
                  </a:txBody>
                  <a:tcPr anchor="ctr"/>
                </a:tc>
                <a:tc>
                  <a:txBody>
                    <a:bodyPr/>
                    <a:lstStyle/>
                    <a:p>
                      <a:pPr algn="l"/>
                      <a:r>
                        <a:rPr lang="en-GB"/>
                        <a:t>z-line</a:t>
                      </a:r>
                    </a:p>
                  </a:txBody>
                  <a:tcPr anchor="ctr"/>
                </a:tc>
                <a:extLst>
                  <a:ext uri="{0D108BD9-81ED-4DB2-BD59-A6C34878D82A}">
                    <a16:rowId xmlns:a16="http://schemas.microsoft.com/office/drawing/2014/main" val="3252106719"/>
                  </a:ext>
                </a:extLst>
              </a:tr>
              <a:tr h="161925">
                <a:tc>
                  <a:txBody>
                    <a:bodyPr/>
                    <a:lstStyle/>
                    <a:p>
                      <a:pPr algn="l"/>
                      <a:r>
                        <a:rPr lang="en-GB"/>
                        <a:t>cecum</a:t>
                      </a:r>
                    </a:p>
                  </a:txBody>
                  <a:tcPr anchor="ctr"/>
                </a:tc>
                <a:tc>
                  <a:txBody>
                    <a:bodyPr/>
                    <a:lstStyle/>
                    <a:p>
                      <a:pPr algn="r"/>
                      <a:r>
                        <a:rPr lang="en-GB"/>
                        <a:t>196</a:t>
                      </a:r>
                    </a:p>
                  </a:txBody>
                  <a:tcPr anchor="ctr"/>
                </a:tc>
                <a:tc>
                  <a:txBody>
                    <a:bodyPr/>
                    <a:lstStyle/>
                    <a:p>
                      <a:pPr algn="r"/>
                      <a:r>
                        <a:rPr lang="en-GB"/>
                        <a:t>0</a:t>
                      </a:r>
                    </a:p>
                  </a:txBody>
                  <a:tcPr anchor="ctr"/>
                </a:tc>
                <a:tc>
                  <a:txBody>
                    <a:bodyPr/>
                    <a:lstStyle/>
                    <a:p>
                      <a:pPr algn="r"/>
                      <a:r>
                        <a:rPr lang="en-GB"/>
                        <a:t>2</a:t>
                      </a:r>
                    </a:p>
                  </a:txBody>
                  <a:tcPr anchor="ctr"/>
                </a:tc>
                <a:tc>
                  <a:txBody>
                    <a:bodyPr/>
                    <a:lstStyle/>
                    <a:p>
                      <a:pPr algn="r"/>
                      <a:r>
                        <a:rPr lang="en-GB"/>
                        <a:t>0</a:t>
                      </a:r>
                    </a:p>
                  </a:txBody>
                  <a:tcPr anchor="ctr"/>
                </a:tc>
                <a:tc>
                  <a:txBody>
                    <a:bodyPr/>
                    <a:lstStyle/>
                    <a:p>
                      <a:pPr algn="r"/>
                      <a:r>
                        <a:rPr lang="en-GB"/>
                        <a:t>4</a:t>
                      </a:r>
                    </a:p>
                  </a:txBody>
                  <a:tcPr anchor="ctr"/>
                </a:tc>
                <a:tc>
                  <a:txBody>
                    <a:bodyPr/>
                    <a:lstStyle/>
                    <a:p>
                      <a:pPr algn="r"/>
                      <a:r>
                        <a:rPr lang="en-GB"/>
                        <a:t>0</a:t>
                      </a:r>
                    </a:p>
                  </a:txBody>
                  <a:tcPr anchor="ctr"/>
                </a:tc>
                <a:extLst>
                  <a:ext uri="{0D108BD9-81ED-4DB2-BD59-A6C34878D82A}">
                    <a16:rowId xmlns:a16="http://schemas.microsoft.com/office/drawing/2014/main" val="3722472397"/>
                  </a:ext>
                </a:extLst>
              </a:tr>
              <a:tr h="161925">
                <a:tc>
                  <a:txBody>
                    <a:bodyPr/>
                    <a:lstStyle/>
                    <a:p>
                      <a:pPr algn="l"/>
                      <a:r>
                        <a:rPr lang="en-GB"/>
                        <a:t>esophagitis</a:t>
                      </a:r>
                    </a:p>
                  </a:txBody>
                  <a:tcPr anchor="ctr"/>
                </a:tc>
                <a:tc>
                  <a:txBody>
                    <a:bodyPr/>
                    <a:lstStyle/>
                    <a:p>
                      <a:pPr algn="r"/>
                      <a:r>
                        <a:rPr lang="en-GB"/>
                        <a:t>0</a:t>
                      </a:r>
                    </a:p>
                  </a:txBody>
                  <a:tcPr anchor="ctr"/>
                </a:tc>
                <a:tc>
                  <a:txBody>
                    <a:bodyPr/>
                    <a:lstStyle/>
                    <a:p>
                      <a:pPr algn="r"/>
                      <a:r>
                        <a:rPr lang="en-GB"/>
                        <a:t>92</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41</a:t>
                      </a:r>
                    </a:p>
                  </a:txBody>
                  <a:tcPr anchor="ctr"/>
                </a:tc>
                <a:extLst>
                  <a:ext uri="{0D108BD9-81ED-4DB2-BD59-A6C34878D82A}">
                    <a16:rowId xmlns:a16="http://schemas.microsoft.com/office/drawing/2014/main" val="2565926711"/>
                  </a:ext>
                </a:extLst>
              </a:tr>
              <a:tr h="161925">
                <a:tc>
                  <a:txBody>
                    <a:bodyPr/>
                    <a:lstStyle/>
                    <a:p>
                      <a:pPr algn="l"/>
                      <a:r>
                        <a:rPr lang="en-GB"/>
                        <a:t>polyps</a:t>
                      </a:r>
                    </a:p>
                  </a:txBody>
                  <a:tcPr anchor="ctr"/>
                </a:tc>
                <a:tc>
                  <a:txBody>
                    <a:bodyPr/>
                    <a:lstStyle/>
                    <a:p>
                      <a:pPr algn="r"/>
                      <a:r>
                        <a:rPr lang="en-GB"/>
                        <a:t>3</a:t>
                      </a:r>
                    </a:p>
                  </a:txBody>
                  <a:tcPr anchor="ctr"/>
                </a:tc>
                <a:tc>
                  <a:txBody>
                    <a:bodyPr/>
                    <a:lstStyle/>
                    <a:p>
                      <a:pPr algn="r"/>
                      <a:r>
                        <a:rPr lang="en-GB"/>
                        <a:t>0</a:t>
                      </a:r>
                    </a:p>
                  </a:txBody>
                  <a:tcPr anchor="ctr"/>
                </a:tc>
                <a:tc>
                  <a:txBody>
                    <a:bodyPr/>
                    <a:lstStyle/>
                    <a:p>
                      <a:pPr algn="r"/>
                      <a:r>
                        <a:rPr lang="en-GB"/>
                        <a:t>196</a:t>
                      </a:r>
                    </a:p>
                  </a:txBody>
                  <a:tcPr anchor="ctr"/>
                </a:tc>
                <a:tc>
                  <a:txBody>
                    <a:bodyPr/>
                    <a:lstStyle/>
                    <a:p>
                      <a:pPr algn="r"/>
                      <a:r>
                        <a:rPr lang="en-GB"/>
                        <a:t>1</a:t>
                      </a:r>
                    </a:p>
                  </a:txBody>
                  <a:tcPr anchor="ctr"/>
                </a:tc>
                <a:tc>
                  <a:txBody>
                    <a:bodyPr/>
                    <a:lstStyle/>
                    <a:p>
                      <a:pPr algn="r"/>
                      <a:r>
                        <a:rPr lang="en-GB"/>
                        <a:t>6</a:t>
                      </a:r>
                    </a:p>
                  </a:txBody>
                  <a:tcPr anchor="ctr"/>
                </a:tc>
                <a:tc>
                  <a:txBody>
                    <a:bodyPr/>
                    <a:lstStyle/>
                    <a:p>
                      <a:pPr algn="r"/>
                      <a:r>
                        <a:rPr lang="en-GB"/>
                        <a:t>0</a:t>
                      </a:r>
                    </a:p>
                  </a:txBody>
                  <a:tcPr anchor="ctr"/>
                </a:tc>
                <a:extLst>
                  <a:ext uri="{0D108BD9-81ED-4DB2-BD59-A6C34878D82A}">
                    <a16:rowId xmlns:a16="http://schemas.microsoft.com/office/drawing/2014/main" val="2413625302"/>
                  </a:ext>
                </a:extLst>
              </a:tr>
              <a:tr h="161925">
                <a:tc>
                  <a:txBody>
                    <a:bodyPr/>
                    <a:lstStyle/>
                    <a:p>
                      <a:pPr algn="l"/>
                      <a:r>
                        <a:rPr lang="en-GB"/>
                        <a:t>pylorus</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193</a:t>
                      </a:r>
                    </a:p>
                  </a:txBody>
                  <a:tcPr anchor="ctr"/>
                </a:tc>
                <a:tc>
                  <a:txBody>
                    <a:bodyPr/>
                    <a:lstStyle/>
                    <a:p>
                      <a:pPr algn="r"/>
                      <a:r>
                        <a:rPr lang="en-GB"/>
                        <a:t>4</a:t>
                      </a:r>
                    </a:p>
                  </a:txBody>
                  <a:tcPr anchor="ctr"/>
                </a:tc>
                <a:tc>
                  <a:txBody>
                    <a:bodyPr/>
                    <a:lstStyle/>
                    <a:p>
                      <a:pPr algn="r"/>
                      <a:r>
                        <a:rPr lang="en-GB"/>
                        <a:t>3</a:t>
                      </a:r>
                    </a:p>
                  </a:txBody>
                  <a:tcPr anchor="ctr"/>
                </a:tc>
                <a:extLst>
                  <a:ext uri="{0D108BD9-81ED-4DB2-BD59-A6C34878D82A}">
                    <a16:rowId xmlns:a16="http://schemas.microsoft.com/office/drawing/2014/main" val="3330892378"/>
                  </a:ext>
                </a:extLst>
              </a:tr>
              <a:tr h="161925">
                <a:tc>
                  <a:txBody>
                    <a:bodyPr/>
                    <a:lstStyle/>
                    <a:p>
                      <a:pPr algn="l"/>
                      <a:r>
                        <a:rPr lang="en-GB"/>
                        <a:t>ulcerative-colitis</a:t>
                      </a:r>
                    </a:p>
                  </a:txBody>
                  <a:tcPr anchor="ctr"/>
                </a:tc>
                <a:tc>
                  <a:txBody>
                    <a:bodyPr/>
                    <a:lstStyle/>
                    <a:p>
                      <a:pPr algn="r"/>
                      <a:r>
                        <a:rPr lang="en-GB"/>
                        <a:t>14</a:t>
                      </a:r>
                    </a:p>
                  </a:txBody>
                  <a:tcPr anchor="ctr"/>
                </a:tc>
                <a:tc>
                  <a:txBody>
                    <a:bodyPr/>
                    <a:lstStyle/>
                    <a:p>
                      <a:pPr algn="r"/>
                      <a:r>
                        <a:rPr lang="en-GB"/>
                        <a:t>0</a:t>
                      </a:r>
                    </a:p>
                  </a:txBody>
                  <a:tcPr anchor="ctr"/>
                </a:tc>
                <a:tc>
                  <a:txBody>
                    <a:bodyPr/>
                    <a:lstStyle/>
                    <a:p>
                      <a:pPr algn="r"/>
                      <a:r>
                        <a:rPr lang="en-GB"/>
                        <a:t>2</a:t>
                      </a:r>
                    </a:p>
                  </a:txBody>
                  <a:tcPr anchor="ctr"/>
                </a:tc>
                <a:tc>
                  <a:txBody>
                    <a:bodyPr/>
                    <a:lstStyle/>
                    <a:p>
                      <a:pPr algn="r"/>
                      <a:r>
                        <a:rPr lang="en-GB"/>
                        <a:t>1</a:t>
                      </a:r>
                    </a:p>
                  </a:txBody>
                  <a:tcPr anchor="ctr"/>
                </a:tc>
                <a:tc>
                  <a:txBody>
                    <a:bodyPr/>
                    <a:lstStyle/>
                    <a:p>
                      <a:pPr algn="r"/>
                      <a:r>
                        <a:rPr lang="en-GB"/>
                        <a:t>154</a:t>
                      </a:r>
                    </a:p>
                  </a:txBody>
                  <a:tcPr anchor="ctr"/>
                </a:tc>
                <a:tc>
                  <a:txBody>
                    <a:bodyPr/>
                    <a:lstStyle/>
                    <a:p>
                      <a:pPr algn="r"/>
                      <a:r>
                        <a:rPr lang="en-GB"/>
                        <a:t>0</a:t>
                      </a:r>
                    </a:p>
                  </a:txBody>
                  <a:tcPr anchor="ctr"/>
                </a:tc>
                <a:extLst>
                  <a:ext uri="{0D108BD9-81ED-4DB2-BD59-A6C34878D82A}">
                    <a16:rowId xmlns:a16="http://schemas.microsoft.com/office/drawing/2014/main" val="2299578231"/>
                  </a:ext>
                </a:extLst>
              </a:tr>
              <a:tr h="161925">
                <a:tc>
                  <a:txBody>
                    <a:bodyPr/>
                    <a:lstStyle/>
                    <a:p>
                      <a:pPr algn="l"/>
                      <a:r>
                        <a:rPr lang="en-GB"/>
                        <a:t>z-line</a:t>
                      </a:r>
                    </a:p>
                  </a:txBody>
                  <a:tcPr anchor="ctr"/>
                </a:tc>
                <a:tc>
                  <a:txBody>
                    <a:bodyPr/>
                    <a:lstStyle/>
                    <a:p>
                      <a:pPr algn="r"/>
                      <a:r>
                        <a:rPr lang="en-GB"/>
                        <a:t>0</a:t>
                      </a:r>
                    </a:p>
                  </a:txBody>
                  <a:tcPr anchor="ctr"/>
                </a:tc>
                <a:tc>
                  <a:txBody>
                    <a:bodyPr/>
                    <a:lstStyle/>
                    <a:p>
                      <a:pPr algn="r"/>
                      <a:r>
                        <a:rPr lang="en-GB"/>
                        <a:t>38</a:t>
                      </a:r>
                    </a:p>
                  </a:txBody>
                  <a:tcPr anchor="ctr"/>
                </a:tc>
                <a:tc>
                  <a:txBody>
                    <a:bodyPr/>
                    <a:lstStyle/>
                    <a:p>
                      <a:pPr algn="r"/>
                      <a:r>
                        <a:rPr lang="en-GB"/>
                        <a:t>0</a:t>
                      </a:r>
                    </a:p>
                  </a:txBody>
                  <a:tcPr anchor="ctr"/>
                </a:tc>
                <a:tc>
                  <a:txBody>
                    <a:bodyPr/>
                    <a:lstStyle/>
                    <a:p>
                      <a:pPr algn="r"/>
                      <a:r>
                        <a:rPr lang="en-GB"/>
                        <a:t>2</a:t>
                      </a:r>
                    </a:p>
                  </a:txBody>
                  <a:tcPr anchor="ctr"/>
                </a:tc>
                <a:tc>
                  <a:txBody>
                    <a:bodyPr/>
                    <a:lstStyle/>
                    <a:p>
                      <a:pPr algn="r"/>
                      <a:r>
                        <a:rPr lang="en-GB"/>
                        <a:t>1</a:t>
                      </a:r>
                    </a:p>
                  </a:txBody>
                  <a:tcPr anchor="ctr"/>
                </a:tc>
                <a:tc>
                  <a:txBody>
                    <a:bodyPr/>
                    <a:lstStyle/>
                    <a:p>
                      <a:pPr algn="r"/>
                      <a:r>
                        <a:rPr lang="en-GB"/>
                        <a:t>146</a:t>
                      </a:r>
                    </a:p>
                  </a:txBody>
                  <a:tcPr anchor="ctr"/>
                </a:tc>
                <a:extLst>
                  <a:ext uri="{0D108BD9-81ED-4DB2-BD59-A6C34878D82A}">
                    <a16:rowId xmlns:a16="http://schemas.microsoft.com/office/drawing/2014/main" val="3462414556"/>
                  </a:ext>
                </a:extLst>
              </a:tr>
            </a:tbl>
          </a:graphicData>
        </a:graphic>
      </p:graphicFrame>
      <p:sp>
        <p:nvSpPr>
          <p:cNvPr id="15" name="TextBox 14">
            <a:extLst>
              <a:ext uri="{FF2B5EF4-FFF2-40B4-BE49-F238E27FC236}">
                <a16:creationId xmlns:a16="http://schemas.microsoft.com/office/drawing/2014/main" id="{DF541182-6994-F068-1DD5-A9CAD14589D5}"/>
              </a:ext>
            </a:extLst>
          </p:cNvPr>
          <p:cNvSpPr txBox="1"/>
          <p:nvPr/>
        </p:nvSpPr>
        <p:spPr>
          <a:xfrm>
            <a:off x="4751294" y="526228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a:p>
        </p:txBody>
      </p:sp>
    </p:spTree>
    <p:extLst>
      <p:ext uri="{BB962C8B-B14F-4D97-AF65-F5344CB8AC3E}">
        <p14:creationId xmlns:p14="http://schemas.microsoft.com/office/powerpoint/2010/main" val="1790781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32D48-9C7F-E32E-FD48-3EBC92A0A945}"/>
              </a:ext>
            </a:extLst>
          </p:cNvPr>
          <p:cNvSpPr>
            <a:spLocks noGrp="1"/>
          </p:cNvSpPr>
          <p:nvPr>
            <p:ph type="title"/>
          </p:nvPr>
        </p:nvSpPr>
        <p:spPr>
          <a:xfrm>
            <a:off x="144439" y="1185"/>
            <a:ext cx="10515600" cy="631802"/>
          </a:xfrm>
        </p:spPr>
        <p:txBody>
          <a:bodyPr>
            <a:normAutofit fontScale="90000"/>
          </a:bodyPr>
          <a:lstStyle/>
          <a:p>
            <a:r>
              <a:rPr lang="en-GB">
                <a:cs typeface="Calibri Light"/>
              </a:rPr>
              <a:t>Obtained Results (6 classes)</a:t>
            </a:r>
            <a:endParaRPr lang="en-GB"/>
          </a:p>
        </p:txBody>
      </p:sp>
      <p:sp>
        <p:nvSpPr>
          <p:cNvPr id="4" name="TextBox 3">
            <a:extLst>
              <a:ext uri="{FF2B5EF4-FFF2-40B4-BE49-F238E27FC236}">
                <a16:creationId xmlns:a16="http://schemas.microsoft.com/office/drawing/2014/main" id="{64488AEB-863C-6F13-D33C-B962FDEC8C5B}"/>
              </a:ext>
            </a:extLst>
          </p:cNvPr>
          <p:cNvSpPr txBox="1"/>
          <p:nvPr/>
        </p:nvSpPr>
        <p:spPr>
          <a:xfrm>
            <a:off x="304800" y="636494"/>
            <a:ext cx="57553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Calibri"/>
              </a:rPr>
              <a:t>201 epochs, SGD, no MAPGI, Only Mirroring Augmentation</a:t>
            </a:r>
          </a:p>
        </p:txBody>
      </p:sp>
      <p:sp>
        <p:nvSpPr>
          <p:cNvPr id="8" name="TextBox 7">
            <a:extLst>
              <a:ext uri="{FF2B5EF4-FFF2-40B4-BE49-F238E27FC236}">
                <a16:creationId xmlns:a16="http://schemas.microsoft.com/office/drawing/2014/main" id="{B6DA6635-602D-F771-74B2-BCF53C4CADDC}"/>
              </a:ext>
            </a:extLst>
          </p:cNvPr>
          <p:cNvSpPr txBox="1"/>
          <p:nvPr/>
        </p:nvSpPr>
        <p:spPr>
          <a:xfrm>
            <a:off x="4912659" y="503816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a:p>
        </p:txBody>
      </p:sp>
      <p:pic>
        <p:nvPicPr>
          <p:cNvPr id="3" name="Picture 4">
            <a:extLst>
              <a:ext uri="{FF2B5EF4-FFF2-40B4-BE49-F238E27FC236}">
                <a16:creationId xmlns:a16="http://schemas.microsoft.com/office/drawing/2014/main" id="{824064E8-C03A-0C78-24FE-9F030B06B7EE}"/>
              </a:ext>
            </a:extLst>
          </p:cNvPr>
          <p:cNvPicPr>
            <a:picLocks noChangeAspect="1"/>
          </p:cNvPicPr>
          <p:nvPr/>
        </p:nvPicPr>
        <p:blipFill>
          <a:blip r:embed="rId2"/>
          <a:stretch>
            <a:fillRect/>
          </a:stretch>
        </p:blipFill>
        <p:spPr>
          <a:xfrm>
            <a:off x="6580094" y="114298"/>
            <a:ext cx="5432612" cy="4074459"/>
          </a:xfrm>
          <a:prstGeom prst="rect">
            <a:avLst/>
          </a:prstGeom>
        </p:spPr>
      </p:pic>
      <p:pic>
        <p:nvPicPr>
          <p:cNvPr id="5" name="Picture 5">
            <a:extLst>
              <a:ext uri="{FF2B5EF4-FFF2-40B4-BE49-F238E27FC236}">
                <a16:creationId xmlns:a16="http://schemas.microsoft.com/office/drawing/2014/main" id="{1AA66A87-1945-2B6C-CD9E-5EF4F35A4887}"/>
              </a:ext>
            </a:extLst>
          </p:cNvPr>
          <p:cNvPicPr>
            <a:picLocks noChangeAspect="1"/>
          </p:cNvPicPr>
          <p:nvPr/>
        </p:nvPicPr>
        <p:blipFill>
          <a:blip r:embed="rId3"/>
          <a:stretch>
            <a:fillRect/>
          </a:stretch>
        </p:blipFill>
        <p:spPr>
          <a:xfrm>
            <a:off x="53788" y="1270747"/>
            <a:ext cx="3818964" cy="2864223"/>
          </a:xfrm>
          <a:prstGeom prst="rect">
            <a:avLst/>
          </a:prstGeom>
        </p:spPr>
      </p:pic>
      <p:graphicFrame>
        <p:nvGraphicFramePr>
          <p:cNvPr id="7" name="Table 6">
            <a:extLst>
              <a:ext uri="{FF2B5EF4-FFF2-40B4-BE49-F238E27FC236}">
                <a16:creationId xmlns:a16="http://schemas.microsoft.com/office/drawing/2014/main" id="{F8F61293-E165-B5B0-3247-B937BC656ECF}"/>
              </a:ext>
            </a:extLst>
          </p:cNvPr>
          <p:cNvGraphicFramePr>
            <a:graphicFrameLocks noGrp="1"/>
          </p:cNvGraphicFramePr>
          <p:nvPr>
            <p:extLst>
              <p:ext uri="{D42A27DB-BD31-4B8C-83A1-F6EECF244321}">
                <p14:modId xmlns:p14="http://schemas.microsoft.com/office/powerpoint/2010/main" val="3077946426"/>
              </p:ext>
            </p:extLst>
          </p:nvPr>
        </p:nvGraphicFramePr>
        <p:xfrm>
          <a:off x="8966" y="4192793"/>
          <a:ext cx="12191998" cy="256032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1843009798"/>
                    </a:ext>
                  </a:extLst>
                </a:gridCol>
                <a:gridCol w="1741714">
                  <a:extLst>
                    <a:ext uri="{9D8B030D-6E8A-4147-A177-3AD203B41FA5}">
                      <a16:colId xmlns:a16="http://schemas.microsoft.com/office/drawing/2014/main" val="944473709"/>
                    </a:ext>
                  </a:extLst>
                </a:gridCol>
                <a:gridCol w="1741714">
                  <a:extLst>
                    <a:ext uri="{9D8B030D-6E8A-4147-A177-3AD203B41FA5}">
                      <a16:colId xmlns:a16="http://schemas.microsoft.com/office/drawing/2014/main" val="775399030"/>
                    </a:ext>
                  </a:extLst>
                </a:gridCol>
                <a:gridCol w="1741714">
                  <a:extLst>
                    <a:ext uri="{9D8B030D-6E8A-4147-A177-3AD203B41FA5}">
                      <a16:colId xmlns:a16="http://schemas.microsoft.com/office/drawing/2014/main" val="3880293464"/>
                    </a:ext>
                  </a:extLst>
                </a:gridCol>
                <a:gridCol w="1741714">
                  <a:extLst>
                    <a:ext uri="{9D8B030D-6E8A-4147-A177-3AD203B41FA5}">
                      <a16:colId xmlns:a16="http://schemas.microsoft.com/office/drawing/2014/main" val="2335062505"/>
                    </a:ext>
                  </a:extLst>
                </a:gridCol>
                <a:gridCol w="1741714">
                  <a:extLst>
                    <a:ext uri="{9D8B030D-6E8A-4147-A177-3AD203B41FA5}">
                      <a16:colId xmlns:a16="http://schemas.microsoft.com/office/drawing/2014/main" val="3420726354"/>
                    </a:ext>
                  </a:extLst>
                </a:gridCol>
                <a:gridCol w="1741714">
                  <a:extLst>
                    <a:ext uri="{9D8B030D-6E8A-4147-A177-3AD203B41FA5}">
                      <a16:colId xmlns:a16="http://schemas.microsoft.com/office/drawing/2014/main" val="3752120918"/>
                    </a:ext>
                  </a:extLst>
                </a:gridCol>
              </a:tblGrid>
              <a:tr h="161925">
                <a:tc>
                  <a:txBody>
                    <a:bodyPr/>
                    <a:lstStyle/>
                    <a:p>
                      <a:pPr algn="l"/>
                      <a:r>
                        <a:rPr lang="en-GB"/>
                        <a:t>Class</a:t>
                      </a:r>
                    </a:p>
                  </a:txBody>
                  <a:tcPr anchor="ctr"/>
                </a:tc>
                <a:tc>
                  <a:txBody>
                    <a:bodyPr/>
                    <a:lstStyle/>
                    <a:p>
                      <a:pPr algn="l"/>
                      <a:r>
                        <a:rPr lang="en-GB"/>
                        <a:t>cecum</a:t>
                      </a:r>
                    </a:p>
                  </a:txBody>
                  <a:tcPr anchor="ctr"/>
                </a:tc>
                <a:tc>
                  <a:txBody>
                    <a:bodyPr/>
                    <a:lstStyle/>
                    <a:p>
                      <a:pPr algn="l"/>
                      <a:r>
                        <a:rPr lang="en-GB"/>
                        <a:t>esophagitis</a:t>
                      </a:r>
                    </a:p>
                  </a:txBody>
                  <a:tcPr anchor="ctr"/>
                </a:tc>
                <a:tc>
                  <a:txBody>
                    <a:bodyPr/>
                    <a:lstStyle/>
                    <a:p>
                      <a:pPr algn="l"/>
                      <a:r>
                        <a:rPr lang="en-GB"/>
                        <a:t>polyps</a:t>
                      </a:r>
                    </a:p>
                  </a:txBody>
                  <a:tcPr anchor="ctr"/>
                </a:tc>
                <a:tc>
                  <a:txBody>
                    <a:bodyPr/>
                    <a:lstStyle/>
                    <a:p>
                      <a:pPr algn="l"/>
                      <a:r>
                        <a:rPr lang="en-GB"/>
                        <a:t>pylorus</a:t>
                      </a:r>
                    </a:p>
                  </a:txBody>
                  <a:tcPr anchor="ctr"/>
                </a:tc>
                <a:tc>
                  <a:txBody>
                    <a:bodyPr/>
                    <a:lstStyle/>
                    <a:p>
                      <a:pPr algn="l"/>
                      <a:r>
                        <a:rPr lang="en-GB"/>
                        <a:t>ulcerative-colitis</a:t>
                      </a:r>
                    </a:p>
                  </a:txBody>
                  <a:tcPr anchor="ctr"/>
                </a:tc>
                <a:tc>
                  <a:txBody>
                    <a:bodyPr/>
                    <a:lstStyle/>
                    <a:p>
                      <a:pPr algn="l"/>
                      <a:r>
                        <a:rPr lang="en-GB"/>
                        <a:t>z-line</a:t>
                      </a:r>
                    </a:p>
                  </a:txBody>
                  <a:tcPr anchor="ctr"/>
                </a:tc>
                <a:extLst>
                  <a:ext uri="{0D108BD9-81ED-4DB2-BD59-A6C34878D82A}">
                    <a16:rowId xmlns:a16="http://schemas.microsoft.com/office/drawing/2014/main" val="1272873169"/>
                  </a:ext>
                </a:extLst>
              </a:tr>
              <a:tr h="161925">
                <a:tc>
                  <a:txBody>
                    <a:bodyPr/>
                    <a:lstStyle/>
                    <a:p>
                      <a:pPr algn="l"/>
                      <a:r>
                        <a:rPr lang="en-GB"/>
                        <a:t>cecum</a:t>
                      </a:r>
                    </a:p>
                  </a:txBody>
                  <a:tcPr anchor="ctr"/>
                </a:tc>
                <a:tc>
                  <a:txBody>
                    <a:bodyPr/>
                    <a:lstStyle/>
                    <a:p>
                      <a:pPr algn="r"/>
                      <a:r>
                        <a:rPr lang="en-GB"/>
                        <a:t>183</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19</a:t>
                      </a:r>
                    </a:p>
                  </a:txBody>
                  <a:tcPr anchor="ctr"/>
                </a:tc>
                <a:tc>
                  <a:txBody>
                    <a:bodyPr/>
                    <a:lstStyle/>
                    <a:p>
                      <a:pPr algn="r"/>
                      <a:r>
                        <a:rPr lang="en-GB"/>
                        <a:t>0</a:t>
                      </a:r>
                    </a:p>
                  </a:txBody>
                  <a:tcPr anchor="ctr"/>
                </a:tc>
                <a:extLst>
                  <a:ext uri="{0D108BD9-81ED-4DB2-BD59-A6C34878D82A}">
                    <a16:rowId xmlns:a16="http://schemas.microsoft.com/office/drawing/2014/main" val="2626270739"/>
                  </a:ext>
                </a:extLst>
              </a:tr>
              <a:tr h="161925">
                <a:tc>
                  <a:txBody>
                    <a:bodyPr/>
                    <a:lstStyle/>
                    <a:p>
                      <a:pPr algn="l"/>
                      <a:r>
                        <a:rPr lang="en-GB"/>
                        <a:t>esophagitis</a:t>
                      </a:r>
                    </a:p>
                  </a:txBody>
                  <a:tcPr anchor="ctr"/>
                </a:tc>
                <a:tc>
                  <a:txBody>
                    <a:bodyPr/>
                    <a:lstStyle/>
                    <a:p>
                      <a:pPr algn="r"/>
                      <a:r>
                        <a:rPr lang="en-GB"/>
                        <a:t>0</a:t>
                      </a:r>
                    </a:p>
                  </a:txBody>
                  <a:tcPr anchor="ctr"/>
                </a:tc>
                <a:tc>
                  <a:txBody>
                    <a:bodyPr/>
                    <a:lstStyle/>
                    <a:p>
                      <a:pPr algn="r"/>
                      <a:r>
                        <a:rPr lang="en-GB"/>
                        <a:t>109</a:t>
                      </a:r>
                    </a:p>
                  </a:txBody>
                  <a:tcPr anchor="ctr"/>
                </a:tc>
                <a:tc>
                  <a:txBody>
                    <a:bodyPr/>
                    <a:lstStyle/>
                    <a:p>
                      <a:pPr algn="r"/>
                      <a:r>
                        <a:rPr lang="en-GB"/>
                        <a:t>0</a:t>
                      </a:r>
                    </a:p>
                  </a:txBody>
                  <a:tcPr anchor="ctr"/>
                </a:tc>
                <a:tc>
                  <a:txBody>
                    <a:bodyPr/>
                    <a:lstStyle/>
                    <a:p>
                      <a:pPr algn="r"/>
                      <a:r>
                        <a:rPr lang="en-GB"/>
                        <a:t>1</a:t>
                      </a:r>
                    </a:p>
                  </a:txBody>
                  <a:tcPr anchor="ctr"/>
                </a:tc>
                <a:tc>
                  <a:txBody>
                    <a:bodyPr/>
                    <a:lstStyle/>
                    <a:p>
                      <a:pPr algn="r"/>
                      <a:r>
                        <a:rPr lang="en-GB"/>
                        <a:t>0</a:t>
                      </a:r>
                    </a:p>
                  </a:txBody>
                  <a:tcPr anchor="ctr"/>
                </a:tc>
                <a:tc>
                  <a:txBody>
                    <a:bodyPr/>
                    <a:lstStyle/>
                    <a:p>
                      <a:pPr algn="r"/>
                      <a:r>
                        <a:rPr lang="en-GB"/>
                        <a:t>23</a:t>
                      </a:r>
                    </a:p>
                  </a:txBody>
                  <a:tcPr anchor="ctr"/>
                </a:tc>
                <a:extLst>
                  <a:ext uri="{0D108BD9-81ED-4DB2-BD59-A6C34878D82A}">
                    <a16:rowId xmlns:a16="http://schemas.microsoft.com/office/drawing/2014/main" val="2309059671"/>
                  </a:ext>
                </a:extLst>
              </a:tr>
              <a:tr h="161925">
                <a:tc>
                  <a:txBody>
                    <a:bodyPr/>
                    <a:lstStyle/>
                    <a:p>
                      <a:pPr algn="l"/>
                      <a:r>
                        <a:rPr lang="en-GB"/>
                        <a:t>polyps</a:t>
                      </a:r>
                    </a:p>
                  </a:txBody>
                  <a:tcPr anchor="ctr"/>
                </a:tc>
                <a:tc>
                  <a:txBody>
                    <a:bodyPr/>
                    <a:lstStyle/>
                    <a:p>
                      <a:pPr algn="r"/>
                      <a:r>
                        <a:rPr lang="en-GB"/>
                        <a:t>1</a:t>
                      </a:r>
                    </a:p>
                  </a:txBody>
                  <a:tcPr anchor="ctr"/>
                </a:tc>
                <a:tc>
                  <a:txBody>
                    <a:bodyPr/>
                    <a:lstStyle/>
                    <a:p>
                      <a:pPr algn="r"/>
                      <a:r>
                        <a:rPr lang="en-GB"/>
                        <a:t>0</a:t>
                      </a:r>
                    </a:p>
                  </a:txBody>
                  <a:tcPr anchor="ctr"/>
                </a:tc>
                <a:tc>
                  <a:txBody>
                    <a:bodyPr/>
                    <a:lstStyle/>
                    <a:p>
                      <a:pPr algn="r"/>
                      <a:r>
                        <a:rPr lang="en-GB"/>
                        <a:t>198</a:t>
                      </a:r>
                    </a:p>
                  </a:txBody>
                  <a:tcPr anchor="ctr"/>
                </a:tc>
                <a:tc>
                  <a:txBody>
                    <a:bodyPr/>
                    <a:lstStyle/>
                    <a:p>
                      <a:pPr algn="r"/>
                      <a:r>
                        <a:rPr lang="en-GB"/>
                        <a:t>1</a:t>
                      </a:r>
                    </a:p>
                  </a:txBody>
                  <a:tcPr anchor="ctr"/>
                </a:tc>
                <a:tc>
                  <a:txBody>
                    <a:bodyPr/>
                    <a:lstStyle/>
                    <a:p>
                      <a:pPr algn="r"/>
                      <a:r>
                        <a:rPr lang="en-GB"/>
                        <a:t>6</a:t>
                      </a:r>
                    </a:p>
                  </a:txBody>
                  <a:tcPr anchor="ctr"/>
                </a:tc>
                <a:tc>
                  <a:txBody>
                    <a:bodyPr/>
                    <a:lstStyle/>
                    <a:p>
                      <a:pPr algn="r"/>
                      <a:r>
                        <a:rPr lang="en-GB"/>
                        <a:t>0</a:t>
                      </a:r>
                    </a:p>
                  </a:txBody>
                  <a:tcPr anchor="ctr"/>
                </a:tc>
                <a:extLst>
                  <a:ext uri="{0D108BD9-81ED-4DB2-BD59-A6C34878D82A}">
                    <a16:rowId xmlns:a16="http://schemas.microsoft.com/office/drawing/2014/main" val="707634236"/>
                  </a:ext>
                </a:extLst>
              </a:tr>
              <a:tr h="161925">
                <a:tc>
                  <a:txBody>
                    <a:bodyPr/>
                    <a:lstStyle/>
                    <a:p>
                      <a:pPr algn="l"/>
                      <a:r>
                        <a:rPr lang="en-GB"/>
                        <a:t>pylorus</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200</a:t>
                      </a:r>
                    </a:p>
                  </a:txBody>
                  <a:tcPr anchor="ctr"/>
                </a:tc>
                <a:tc>
                  <a:txBody>
                    <a:bodyPr/>
                    <a:lstStyle/>
                    <a:p>
                      <a:pPr algn="r"/>
                      <a:r>
                        <a:rPr lang="en-GB"/>
                        <a:t>0</a:t>
                      </a:r>
                    </a:p>
                  </a:txBody>
                  <a:tcPr anchor="ctr"/>
                </a:tc>
                <a:tc>
                  <a:txBody>
                    <a:bodyPr/>
                    <a:lstStyle/>
                    <a:p>
                      <a:pPr algn="r"/>
                      <a:r>
                        <a:rPr lang="en-GB"/>
                        <a:t>0</a:t>
                      </a:r>
                    </a:p>
                  </a:txBody>
                  <a:tcPr anchor="ctr"/>
                </a:tc>
                <a:extLst>
                  <a:ext uri="{0D108BD9-81ED-4DB2-BD59-A6C34878D82A}">
                    <a16:rowId xmlns:a16="http://schemas.microsoft.com/office/drawing/2014/main" val="4256390590"/>
                  </a:ext>
                </a:extLst>
              </a:tr>
              <a:tr h="161925">
                <a:tc>
                  <a:txBody>
                    <a:bodyPr/>
                    <a:lstStyle/>
                    <a:p>
                      <a:pPr algn="l"/>
                      <a:r>
                        <a:rPr lang="en-GB"/>
                        <a:t>ulcerative-colitis</a:t>
                      </a:r>
                    </a:p>
                  </a:txBody>
                  <a:tcPr anchor="ctr"/>
                </a:tc>
                <a:tc>
                  <a:txBody>
                    <a:bodyPr/>
                    <a:lstStyle/>
                    <a:p>
                      <a:pPr algn="r"/>
                      <a:r>
                        <a:rPr lang="en-GB"/>
                        <a:t>2</a:t>
                      </a:r>
                    </a:p>
                  </a:txBody>
                  <a:tcPr anchor="ctr"/>
                </a:tc>
                <a:tc>
                  <a:txBody>
                    <a:bodyPr/>
                    <a:lstStyle/>
                    <a:p>
                      <a:pPr algn="r"/>
                      <a:r>
                        <a:rPr lang="en-GB"/>
                        <a:t>0</a:t>
                      </a:r>
                    </a:p>
                  </a:txBody>
                  <a:tcPr anchor="ctr"/>
                </a:tc>
                <a:tc>
                  <a:txBody>
                    <a:bodyPr/>
                    <a:lstStyle/>
                    <a:p>
                      <a:pPr algn="r"/>
                      <a:r>
                        <a:rPr lang="en-GB"/>
                        <a:t>3</a:t>
                      </a:r>
                    </a:p>
                  </a:txBody>
                  <a:tcPr anchor="ctr"/>
                </a:tc>
                <a:tc>
                  <a:txBody>
                    <a:bodyPr/>
                    <a:lstStyle/>
                    <a:p>
                      <a:pPr algn="r"/>
                      <a:r>
                        <a:rPr lang="en-GB"/>
                        <a:t>3</a:t>
                      </a:r>
                    </a:p>
                  </a:txBody>
                  <a:tcPr anchor="ctr"/>
                </a:tc>
                <a:tc>
                  <a:txBody>
                    <a:bodyPr/>
                    <a:lstStyle/>
                    <a:p>
                      <a:pPr algn="r"/>
                      <a:r>
                        <a:rPr lang="en-GB"/>
                        <a:t>163</a:t>
                      </a:r>
                    </a:p>
                  </a:txBody>
                  <a:tcPr anchor="ctr"/>
                </a:tc>
                <a:tc>
                  <a:txBody>
                    <a:bodyPr/>
                    <a:lstStyle/>
                    <a:p>
                      <a:pPr algn="r"/>
                      <a:r>
                        <a:rPr lang="en-GB"/>
                        <a:t>0</a:t>
                      </a:r>
                    </a:p>
                  </a:txBody>
                  <a:tcPr anchor="ctr"/>
                </a:tc>
                <a:extLst>
                  <a:ext uri="{0D108BD9-81ED-4DB2-BD59-A6C34878D82A}">
                    <a16:rowId xmlns:a16="http://schemas.microsoft.com/office/drawing/2014/main" val="1250660184"/>
                  </a:ext>
                </a:extLst>
              </a:tr>
              <a:tr h="161925">
                <a:tc>
                  <a:txBody>
                    <a:bodyPr/>
                    <a:lstStyle/>
                    <a:p>
                      <a:pPr algn="l"/>
                      <a:r>
                        <a:rPr lang="en-GB"/>
                        <a:t>z-line</a:t>
                      </a:r>
                    </a:p>
                  </a:txBody>
                  <a:tcPr anchor="ctr"/>
                </a:tc>
                <a:tc>
                  <a:txBody>
                    <a:bodyPr/>
                    <a:lstStyle/>
                    <a:p>
                      <a:pPr algn="r"/>
                      <a:r>
                        <a:rPr lang="en-GB"/>
                        <a:t>0</a:t>
                      </a:r>
                    </a:p>
                  </a:txBody>
                  <a:tcPr anchor="ctr"/>
                </a:tc>
                <a:tc>
                  <a:txBody>
                    <a:bodyPr/>
                    <a:lstStyle/>
                    <a:p>
                      <a:pPr algn="r"/>
                      <a:r>
                        <a:rPr lang="en-GB"/>
                        <a:t>60</a:t>
                      </a:r>
                    </a:p>
                  </a:txBody>
                  <a:tcPr anchor="ctr"/>
                </a:tc>
                <a:tc>
                  <a:txBody>
                    <a:bodyPr/>
                    <a:lstStyle/>
                    <a:p>
                      <a:pPr algn="r"/>
                      <a:r>
                        <a:rPr lang="en-GB"/>
                        <a:t>0</a:t>
                      </a:r>
                    </a:p>
                  </a:txBody>
                  <a:tcPr anchor="ctr"/>
                </a:tc>
                <a:tc>
                  <a:txBody>
                    <a:bodyPr/>
                    <a:lstStyle/>
                    <a:p>
                      <a:pPr algn="r"/>
                      <a:r>
                        <a:rPr lang="en-GB"/>
                        <a:t>8</a:t>
                      </a:r>
                    </a:p>
                  </a:txBody>
                  <a:tcPr anchor="ctr"/>
                </a:tc>
                <a:tc>
                  <a:txBody>
                    <a:bodyPr/>
                    <a:lstStyle/>
                    <a:p>
                      <a:pPr algn="r"/>
                      <a:r>
                        <a:rPr lang="en-GB"/>
                        <a:t>0</a:t>
                      </a:r>
                    </a:p>
                  </a:txBody>
                  <a:tcPr anchor="ctr"/>
                </a:tc>
                <a:tc>
                  <a:txBody>
                    <a:bodyPr/>
                    <a:lstStyle/>
                    <a:p>
                      <a:pPr algn="r"/>
                      <a:r>
                        <a:rPr lang="en-GB"/>
                        <a:t>119</a:t>
                      </a:r>
                    </a:p>
                  </a:txBody>
                  <a:tcPr anchor="ctr"/>
                </a:tc>
                <a:extLst>
                  <a:ext uri="{0D108BD9-81ED-4DB2-BD59-A6C34878D82A}">
                    <a16:rowId xmlns:a16="http://schemas.microsoft.com/office/drawing/2014/main" val="2230152893"/>
                  </a:ext>
                </a:extLst>
              </a:tr>
            </a:tbl>
          </a:graphicData>
        </a:graphic>
      </p:graphicFrame>
      <p:sp>
        <p:nvSpPr>
          <p:cNvPr id="9" name="TextBox 8">
            <a:extLst>
              <a:ext uri="{FF2B5EF4-FFF2-40B4-BE49-F238E27FC236}">
                <a16:creationId xmlns:a16="http://schemas.microsoft.com/office/drawing/2014/main" id="{1C146A19-D603-C4A6-F8C5-572329355689}"/>
              </a:ext>
            </a:extLst>
          </p:cNvPr>
          <p:cNvSpPr txBox="1"/>
          <p:nvPr/>
        </p:nvSpPr>
        <p:spPr>
          <a:xfrm>
            <a:off x="4733365" y="524435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a:p>
        </p:txBody>
      </p:sp>
    </p:spTree>
    <p:extLst>
      <p:ext uri="{BB962C8B-B14F-4D97-AF65-F5344CB8AC3E}">
        <p14:creationId xmlns:p14="http://schemas.microsoft.com/office/powerpoint/2010/main" val="40879938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32D48-9C7F-E32E-FD48-3EBC92A0A945}"/>
              </a:ext>
            </a:extLst>
          </p:cNvPr>
          <p:cNvSpPr>
            <a:spLocks noGrp="1"/>
          </p:cNvSpPr>
          <p:nvPr>
            <p:ph type="title"/>
          </p:nvPr>
        </p:nvSpPr>
        <p:spPr>
          <a:xfrm>
            <a:off x="144439" y="1185"/>
            <a:ext cx="10515600" cy="631802"/>
          </a:xfrm>
        </p:spPr>
        <p:txBody>
          <a:bodyPr>
            <a:normAutofit fontScale="90000"/>
          </a:bodyPr>
          <a:lstStyle/>
          <a:p>
            <a:r>
              <a:rPr lang="en-GB">
                <a:cs typeface="Calibri Light"/>
              </a:rPr>
              <a:t>Obtained Results (6 classes)</a:t>
            </a:r>
            <a:endParaRPr lang="en-GB"/>
          </a:p>
        </p:txBody>
      </p:sp>
      <p:sp>
        <p:nvSpPr>
          <p:cNvPr id="4" name="TextBox 3">
            <a:extLst>
              <a:ext uri="{FF2B5EF4-FFF2-40B4-BE49-F238E27FC236}">
                <a16:creationId xmlns:a16="http://schemas.microsoft.com/office/drawing/2014/main" id="{64488AEB-863C-6F13-D33C-B962FDEC8C5B}"/>
              </a:ext>
            </a:extLst>
          </p:cNvPr>
          <p:cNvSpPr txBox="1"/>
          <p:nvPr/>
        </p:nvSpPr>
        <p:spPr>
          <a:xfrm>
            <a:off x="304800" y="636494"/>
            <a:ext cx="89378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Calibri"/>
              </a:rPr>
              <a:t>300 epochs, SGD, no MAPGI, All Augmentations except </a:t>
            </a:r>
            <a:r>
              <a:rPr lang="en-GB" err="1">
                <a:cs typeface="Calibri"/>
              </a:rPr>
              <a:t>samplewise</a:t>
            </a:r>
            <a:r>
              <a:rPr lang="en-GB">
                <a:cs typeface="Calibri"/>
              </a:rPr>
              <a:t> std normalisation</a:t>
            </a:r>
          </a:p>
        </p:txBody>
      </p:sp>
      <p:sp>
        <p:nvSpPr>
          <p:cNvPr id="8" name="TextBox 7">
            <a:extLst>
              <a:ext uri="{FF2B5EF4-FFF2-40B4-BE49-F238E27FC236}">
                <a16:creationId xmlns:a16="http://schemas.microsoft.com/office/drawing/2014/main" id="{B6DA6635-602D-F771-74B2-BCF53C4CADDC}"/>
              </a:ext>
            </a:extLst>
          </p:cNvPr>
          <p:cNvSpPr txBox="1"/>
          <p:nvPr/>
        </p:nvSpPr>
        <p:spPr>
          <a:xfrm>
            <a:off x="4912659" y="503816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a:p>
        </p:txBody>
      </p:sp>
      <p:sp>
        <p:nvSpPr>
          <p:cNvPr id="9" name="TextBox 8">
            <a:extLst>
              <a:ext uri="{FF2B5EF4-FFF2-40B4-BE49-F238E27FC236}">
                <a16:creationId xmlns:a16="http://schemas.microsoft.com/office/drawing/2014/main" id="{1C146A19-D603-C4A6-F8C5-572329355689}"/>
              </a:ext>
            </a:extLst>
          </p:cNvPr>
          <p:cNvSpPr txBox="1"/>
          <p:nvPr/>
        </p:nvSpPr>
        <p:spPr>
          <a:xfrm>
            <a:off x="4733365" y="524435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a:p>
        </p:txBody>
      </p:sp>
      <p:pic>
        <p:nvPicPr>
          <p:cNvPr id="6" name="Picture 9" descr="Chart&#10;&#10;Description automatically generated">
            <a:extLst>
              <a:ext uri="{FF2B5EF4-FFF2-40B4-BE49-F238E27FC236}">
                <a16:creationId xmlns:a16="http://schemas.microsoft.com/office/drawing/2014/main" id="{EBAD3D1C-833F-8705-EF90-9861BFD60938}"/>
              </a:ext>
            </a:extLst>
          </p:cNvPr>
          <p:cNvPicPr>
            <a:picLocks noChangeAspect="1"/>
          </p:cNvPicPr>
          <p:nvPr/>
        </p:nvPicPr>
        <p:blipFill>
          <a:blip r:embed="rId2"/>
          <a:stretch>
            <a:fillRect/>
          </a:stretch>
        </p:blipFill>
        <p:spPr>
          <a:xfrm>
            <a:off x="6284259" y="939053"/>
            <a:ext cx="4374777" cy="3294529"/>
          </a:xfrm>
          <a:prstGeom prst="rect">
            <a:avLst/>
          </a:prstGeom>
        </p:spPr>
      </p:pic>
      <p:pic>
        <p:nvPicPr>
          <p:cNvPr id="10" name="Picture 10">
            <a:extLst>
              <a:ext uri="{FF2B5EF4-FFF2-40B4-BE49-F238E27FC236}">
                <a16:creationId xmlns:a16="http://schemas.microsoft.com/office/drawing/2014/main" id="{751C5DA8-F767-2535-B119-1BED93A1C3C4}"/>
              </a:ext>
            </a:extLst>
          </p:cNvPr>
          <p:cNvPicPr>
            <a:picLocks noChangeAspect="1"/>
          </p:cNvPicPr>
          <p:nvPr/>
        </p:nvPicPr>
        <p:blipFill>
          <a:blip r:embed="rId3"/>
          <a:stretch>
            <a:fillRect/>
          </a:stretch>
        </p:blipFill>
        <p:spPr>
          <a:xfrm>
            <a:off x="573741" y="1127312"/>
            <a:ext cx="3944471" cy="2953870"/>
          </a:xfrm>
          <a:prstGeom prst="rect">
            <a:avLst/>
          </a:prstGeom>
        </p:spPr>
      </p:pic>
      <p:graphicFrame>
        <p:nvGraphicFramePr>
          <p:cNvPr id="12" name="Table 11">
            <a:extLst>
              <a:ext uri="{FF2B5EF4-FFF2-40B4-BE49-F238E27FC236}">
                <a16:creationId xmlns:a16="http://schemas.microsoft.com/office/drawing/2014/main" id="{CB4D94F3-AACD-47AF-F48D-5BD3A4AAB1FF}"/>
              </a:ext>
            </a:extLst>
          </p:cNvPr>
          <p:cNvGraphicFramePr>
            <a:graphicFrameLocks noGrp="1"/>
          </p:cNvGraphicFramePr>
          <p:nvPr>
            <p:extLst>
              <p:ext uri="{D42A27DB-BD31-4B8C-83A1-F6EECF244321}">
                <p14:modId xmlns:p14="http://schemas.microsoft.com/office/powerpoint/2010/main" val="1635181335"/>
              </p:ext>
            </p:extLst>
          </p:nvPr>
        </p:nvGraphicFramePr>
        <p:xfrm>
          <a:off x="-17928" y="4228652"/>
          <a:ext cx="12191998" cy="256032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485799303"/>
                    </a:ext>
                  </a:extLst>
                </a:gridCol>
                <a:gridCol w="1741714">
                  <a:extLst>
                    <a:ext uri="{9D8B030D-6E8A-4147-A177-3AD203B41FA5}">
                      <a16:colId xmlns:a16="http://schemas.microsoft.com/office/drawing/2014/main" val="3007992327"/>
                    </a:ext>
                  </a:extLst>
                </a:gridCol>
                <a:gridCol w="1741714">
                  <a:extLst>
                    <a:ext uri="{9D8B030D-6E8A-4147-A177-3AD203B41FA5}">
                      <a16:colId xmlns:a16="http://schemas.microsoft.com/office/drawing/2014/main" val="2034404500"/>
                    </a:ext>
                  </a:extLst>
                </a:gridCol>
                <a:gridCol w="1741714">
                  <a:extLst>
                    <a:ext uri="{9D8B030D-6E8A-4147-A177-3AD203B41FA5}">
                      <a16:colId xmlns:a16="http://schemas.microsoft.com/office/drawing/2014/main" val="2681243694"/>
                    </a:ext>
                  </a:extLst>
                </a:gridCol>
                <a:gridCol w="1741714">
                  <a:extLst>
                    <a:ext uri="{9D8B030D-6E8A-4147-A177-3AD203B41FA5}">
                      <a16:colId xmlns:a16="http://schemas.microsoft.com/office/drawing/2014/main" val="3747257520"/>
                    </a:ext>
                  </a:extLst>
                </a:gridCol>
                <a:gridCol w="1741714">
                  <a:extLst>
                    <a:ext uri="{9D8B030D-6E8A-4147-A177-3AD203B41FA5}">
                      <a16:colId xmlns:a16="http://schemas.microsoft.com/office/drawing/2014/main" val="819064615"/>
                    </a:ext>
                  </a:extLst>
                </a:gridCol>
                <a:gridCol w="1741714">
                  <a:extLst>
                    <a:ext uri="{9D8B030D-6E8A-4147-A177-3AD203B41FA5}">
                      <a16:colId xmlns:a16="http://schemas.microsoft.com/office/drawing/2014/main" val="677875578"/>
                    </a:ext>
                  </a:extLst>
                </a:gridCol>
              </a:tblGrid>
              <a:tr h="161925">
                <a:tc>
                  <a:txBody>
                    <a:bodyPr/>
                    <a:lstStyle/>
                    <a:p>
                      <a:pPr algn="l"/>
                      <a:r>
                        <a:rPr lang="en-GB"/>
                        <a:t>Class</a:t>
                      </a:r>
                    </a:p>
                  </a:txBody>
                  <a:tcPr anchor="ctr"/>
                </a:tc>
                <a:tc>
                  <a:txBody>
                    <a:bodyPr/>
                    <a:lstStyle/>
                    <a:p>
                      <a:pPr algn="l"/>
                      <a:r>
                        <a:rPr lang="en-GB"/>
                        <a:t>cecum</a:t>
                      </a:r>
                    </a:p>
                  </a:txBody>
                  <a:tcPr anchor="ctr"/>
                </a:tc>
                <a:tc>
                  <a:txBody>
                    <a:bodyPr/>
                    <a:lstStyle/>
                    <a:p>
                      <a:pPr algn="l"/>
                      <a:r>
                        <a:rPr lang="en-GB"/>
                        <a:t>esophagitis</a:t>
                      </a:r>
                    </a:p>
                  </a:txBody>
                  <a:tcPr anchor="ctr"/>
                </a:tc>
                <a:tc>
                  <a:txBody>
                    <a:bodyPr/>
                    <a:lstStyle/>
                    <a:p>
                      <a:pPr algn="l"/>
                      <a:r>
                        <a:rPr lang="en-GB"/>
                        <a:t>polyps</a:t>
                      </a:r>
                    </a:p>
                  </a:txBody>
                  <a:tcPr anchor="ctr"/>
                </a:tc>
                <a:tc>
                  <a:txBody>
                    <a:bodyPr/>
                    <a:lstStyle/>
                    <a:p>
                      <a:pPr algn="l"/>
                      <a:r>
                        <a:rPr lang="en-GB"/>
                        <a:t>pylorus</a:t>
                      </a:r>
                    </a:p>
                  </a:txBody>
                  <a:tcPr anchor="ctr"/>
                </a:tc>
                <a:tc>
                  <a:txBody>
                    <a:bodyPr/>
                    <a:lstStyle/>
                    <a:p>
                      <a:pPr algn="l"/>
                      <a:r>
                        <a:rPr lang="en-GB"/>
                        <a:t>ulcerative-colitis</a:t>
                      </a:r>
                    </a:p>
                  </a:txBody>
                  <a:tcPr anchor="ctr"/>
                </a:tc>
                <a:tc>
                  <a:txBody>
                    <a:bodyPr/>
                    <a:lstStyle/>
                    <a:p>
                      <a:pPr algn="l"/>
                      <a:r>
                        <a:rPr lang="en-GB"/>
                        <a:t>z-line</a:t>
                      </a:r>
                    </a:p>
                  </a:txBody>
                  <a:tcPr anchor="ctr"/>
                </a:tc>
                <a:extLst>
                  <a:ext uri="{0D108BD9-81ED-4DB2-BD59-A6C34878D82A}">
                    <a16:rowId xmlns:a16="http://schemas.microsoft.com/office/drawing/2014/main" val="1178189605"/>
                  </a:ext>
                </a:extLst>
              </a:tr>
              <a:tr h="161925">
                <a:tc>
                  <a:txBody>
                    <a:bodyPr/>
                    <a:lstStyle/>
                    <a:p>
                      <a:pPr algn="l"/>
                      <a:r>
                        <a:rPr lang="en-GB"/>
                        <a:t>cecum</a:t>
                      </a:r>
                    </a:p>
                  </a:txBody>
                  <a:tcPr anchor="ctr"/>
                </a:tc>
                <a:tc>
                  <a:txBody>
                    <a:bodyPr/>
                    <a:lstStyle/>
                    <a:p>
                      <a:pPr algn="r"/>
                      <a:r>
                        <a:rPr lang="en-GB"/>
                        <a:t>194</a:t>
                      </a:r>
                    </a:p>
                  </a:txBody>
                  <a:tcPr anchor="ctr"/>
                </a:tc>
                <a:tc>
                  <a:txBody>
                    <a:bodyPr/>
                    <a:lstStyle/>
                    <a:p>
                      <a:pPr algn="r"/>
                      <a:r>
                        <a:rPr lang="en-GB"/>
                        <a:t>0</a:t>
                      </a:r>
                    </a:p>
                  </a:txBody>
                  <a:tcPr anchor="ctr"/>
                </a:tc>
                <a:tc>
                  <a:txBody>
                    <a:bodyPr/>
                    <a:lstStyle/>
                    <a:p>
                      <a:pPr algn="r"/>
                      <a:r>
                        <a:rPr lang="en-GB"/>
                        <a:t>3</a:t>
                      </a:r>
                    </a:p>
                  </a:txBody>
                  <a:tcPr anchor="ctr"/>
                </a:tc>
                <a:tc>
                  <a:txBody>
                    <a:bodyPr/>
                    <a:lstStyle/>
                    <a:p>
                      <a:pPr algn="r"/>
                      <a:r>
                        <a:rPr lang="en-GB"/>
                        <a:t>0</a:t>
                      </a:r>
                    </a:p>
                  </a:txBody>
                  <a:tcPr anchor="ctr"/>
                </a:tc>
                <a:tc>
                  <a:txBody>
                    <a:bodyPr/>
                    <a:lstStyle/>
                    <a:p>
                      <a:pPr algn="r"/>
                      <a:r>
                        <a:rPr lang="en-GB"/>
                        <a:t>5</a:t>
                      </a:r>
                    </a:p>
                  </a:txBody>
                  <a:tcPr anchor="ctr"/>
                </a:tc>
                <a:tc>
                  <a:txBody>
                    <a:bodyPr/>
                    <a:lstStyle/>
                    <a:p>
                      <a:pPr algn="r"/>
                      <a:r>
                        <a:rPr lang="en-GB"/>
                        <a:t>0</a:t>
                      </a:r>
                    </a:p>
                  </a:txBody>
                  <a:tcPr anchor="ctr"/>
                </a:tc>
                <a:extLst>
                  <a:ext uri="{0D108BD9-81ED-4DB2-BD59-A6C34878D82A}">
                    <a16:rowId xmlns:a16="http://schemas.microsoft.com/office/drawing/2014/main" val="780462463"/>
                  </a:ext>
                </a:extLst>
              </a:tr>
              <a:tr h="161925">
                <a:tc>
                  <a:txBody>
                    <a:bodyPr/>
                    <a:lstStyle/>
                    <a:p>
                      <a:pPr algn="l"/>
                      <a:r>
                        <a:rPr lang="en-GB"/>
                        <a:t>esophagitis</a:t>
                      </a:r>
                    </a:p>
                  </a:txBody>
                  <a:tcPr anchor="ctr"/>
                </a:tc>
                <a:tc>
                  <a:txBody>
                    <a:bodyPr/>
                    <a:lstStyle/>
                    <a:p>
                      <a:pPr algn="r"/>
                      <a:r>
                        <a:rPr lang="en-GB"/>
                        <a:t>0</a:t>
                      </a:r>
                    </a:p>
                  </a:txBody>
                  <a:tcPr anchor="ctr"/>
                </a:tc>
                <a:tc>
                  <a:txBody>
                    <a:bodyPr/>
                    <a:lstStyle/>
                    <a:p>
                      <a:pPr algn="r"/>
                      <a:r>
                        <a:rPr lang="en-GB"/>
                        <a:t>99</a:t>
                      </a:r>
                    </a:p>
                  </a:txBody>
                  <a:tcPr anchor="ctr"/>
                </a:tc>
                <a:tc>
                  <a:txBody>
                    <a:bodyPr/>
                    <a:lstStyle/>
                    <a:p>
                      <a:pPr algn="r"/>
                      <a:r>
                        <a:rPr lang="en-GB"/>
                        <a:t>0</a:t>
                      </a:r>
                    </a:p>
                  </a:txBody>
                  <a:tcPr anchor="ctr"/>
                </a:tc>
                <a:tc>
                  <a:txBody>
                    <a:bodyPr/>
                    <a:lstStyle/>
                    <a:p>
                      <a:pPr algn="r"/>
                      <a:r>
                        <a:rPr lang="en-GB"/>
                        <a:t>1</a:t>
                      </a:r>
                    </a:p>
                  </a:txBody>
                  <a:tcPr anchor="ctr"/>
                </a:tc>
                <a:tc>
                  <a:txBody>
                    <a:bodyPr/>
                    <a:lstStyle/>
                    <a:p>
                      <a:pPr algn="r"/>
                      <a:r>
                        <a:rPr lang="en-GB"/>
                        <a:t>0</a:t>
                      </a:r>
                    </a:p>
                  </a:txBody>
                  <a:tcPr anchor="ctr"/>
                </a:tc>
                <a:tc>
                  <a:txBody>
                    <a:bodyPr/>
                    <a:lstStyle/>
                    <a:p>
                      <a:pPr algn="r"/>
                      <a:r>
                        <a:rPr lang="en-GB"/>
                        <a:t>33</a:t>
                      </a:r>
                    </a:p>
                  </a:txBody>
                  <a:tcPr anchor="ctr"/>
                </a:tc>
                <a:extLst>
                  <a:ext uri="{0D108BD9-81ED-4DB2-BD59-A6C34878D82A}">
                    <a16:rowId xmlns:a16="http://schemas.microsoft.com/office/drawing/2014/main" val="2523601035"/>
                  </a:ext>
                </a:extLst>
              </a:tr>
              <a:tr h="161925">
                <a:tc>
                  <a:txBody>
                    <a:bodyPr/>
                    <a:lstStyle/>
                    <a:p>
                      <a:pPr algn="l"/>
                      <a:r>
                        <a:rPr lang="en-GB"/>
                        <a:t>polyps</a:t>
                      </a:r>
                    </a:p>
                  </a:txBody>
                  <a:tcPr anchor="ctr"/>
                </a:tc>
                <a:tc>
                  <a:txBody>
                    <a:bodyPr/>
                    <a:lstStyle/>
                    <a:p>
                      <a:pPr algn="r"/>
                      <a:r>
                        <a:rPr lang="en-GB"/>
                        <a:t>1</a:t>
                      </a:r>
                    </a:p>
                  </a:txBody>
                  <a:tcPr anchor="ctr"/>
                </a:tc>
                <a:tc>
                  <a:txBody>
                    <a:bodyPr/>
                    <a:lstStyle/>
                    <a:p>
                      <a:pPr algn="r"/>
                      <a:r>
                        <a:rPr lang="en-GB"/>
                        <a:t>0</a:t>
                      </a:r>
                    </a:p>
                  </a:txBody>
                  <a:tcPr anchor="ctr"/>
                </a:tc>
                <a:tc>
                  <a:txBody>
                    <a:bodyPr/>
                    <a:lstStyle/>
                    <a:p>
                      <a:pPr algn="r"/>
                      <a:r>
                        <a:rPr lang="en-GB"/>
                        <a:t>191</a:t>
                      </a:r>
                    </a:p>
                  </a:txBody>
                  <a:tcPr anchor="ctr"/>
                </a:tc>
                <a:tc>
                  <a:txBody>
                    <a:bodyPr/>
                    <a:lstStyle/>
                    <a:p>
                      <a:pPr algn="r"/>
                      <a:r>
                        <a:rPr lang="en-GB"/>
                        <a:t>1</a:t>
                      </a:r>
                    </a:p>
                  </a:txBody>
                  <a:tcPr anchor="ctr"/>
                </a:tc>
                <a:tc>
                  <a:txBody>
                    <a:bodyPr/>
                    <a:lstStyle/>
                    <a:p>
                      <a:pPr algn="r"/>
                      <a:r>
                        <a:rPr lang="en-GB"/>
                        <a:t>13</a:t>
                      </a:r>
                    </a:p>
                  </a:txBody>
                  <a:tcPr anchor="ctr"/>
                </a:tc>
                <a:tc>
                  <a:txBody>
                    <a:bodyPr/>
                    <a:lstStyle/>
                    <a:p>
                      <a:pPr algn="r"/>
                      <a:r>
                        <a:rPr lang="en-GB"/>
                        <a:t>0</a:t>
                      </a:r>
                    </a:p>
                  </a:txBody>
                  <a:tcPr anchor="ctr"/>
                </a:tc>
                <a:extLst>
                  <a:ext uri="{0D108BD9-81ED-4DB2-BD59-A6C34878D82A}">
                    <a16:rowId xmlns:a16="http://schemas.microsoft.com/office/drawing/2014/main" val="263194196"/>
                  </a:ext>
                </a:extLst>
              </a:tr>
              <a:tr h="161925">
                <a:tc>
                  <a:txBody>
                    <a:bodyPr/>
                    <a:lstStyle/>
                    <a:p>
                      <a:pPr algn="l"/>
                      <a:r>
                        <a:rPr lang="en-GB"/>
                        <a:t>pylorus</a:t>
                      </a:r>
                    </a:p>
                  </a:txBody>
                  <a:tcPr anchor="ctr"/>
                </a:tc>
                <a:tc>
                  <a:txBody>
                    <a:bodyPr/>
                    <a:lstStyle/>
                    <a:p>
                      <a:pPr algn="r"/>
                      <a:r>
                        <a:rPr lang="en-GB"/>
                        <a:t>0</a:t>
                      </a:r>
                    </a:p>
                  </a:txBody>
                  <a:tcPr anchor="ctr"/>
                </a:tc>
                <a:tc>
                  <a:txBody>
                    <a:bodyPr/>
                    <a:lstStyle/>
                    <a:p>
                      <a:pPr algn="r"/>
                      <a:r>
                        <a:rPr lang="en-GB"/>
                        <a:t>1</a:t>
                      </a:r>
                    </a:p>
                  </a:txBody>
                  <a:tcPr anchor="ctr"/>
                </a:tc>
                <a:tc>
                  <a:txBody>
                    <a:bodyPr/>
                    <a:lstStyle/>
                    <a:p>
                      <a:pPr algn="r"/>
                      <a:r>
                        <a:rPr lang="en-GB"/>
                        <a:t>6</a:t>
                      </a:r>
                    </a:p>
                  </a:txBody>
                  <a:tcPr anchor="ctr"/>
                </a:tc>
                <a:tc>
                  <a:txBody>
                    <a:bodyPr/>
                    <a:lstStyle/>
                    <a:p>
                      <a:pPr algn="r"/>
                      <a:r>
                        <a:rPr lang="en-GB"/>
                        <a:t>193</a:t>
                      </a:r>
                    </a:p>
                  </a:txBody>
                  <a:tcPr anchor="ctr"/>
                </a:tc>
                <a:tc>
                  <a:txBody>
                    <a:bodyPr/>
                    <a:lstStyle/>
                    <a:p>
                      <a:pPr algn="r"/>
                      <a:r>
                        <a:rPr lang="en-GB"/>
                        <a:t>0</a:t>
                      </a:r>
                    </a:p>
                  </a:txBody>
                  <a:tcPr anchor="ctr"/>
                </a:tc>
                <a:tc>
                  <a:txBody>
                    <a:bodyPr/>
                    <a:lstStyle/>
                    <a:p>
                      <a:pPr algn="r"/>
                      <a:r>
                        <a:rPr lang="en-GB"/>
                        <a:t>0</a:t>
                      </a:r>
                    </a:p>
                  </a:txBody>
                  <a:tcPr anchor="ctr"/>
                </a:tc>
                <a:extLst>
                  <a:ext uri="{0D108BD9-81ED-4DB2-BD59-A6C34878D82A}">
                    <a16:rowId xmlns:a16="http://schemas.microsoft.com/office/drawing/2014/main" val="3860269648"/>
                  </a:ext>
                </a:extLst>
              </a:tr>
              <a:tr h="161925">
                <a:tc>
                  <a:txBody>
                    <a:bodyPr/>
                    <a:lstStyle/>
                    <a:p>
                      <a:pPr algn="l"/>
                      <a:r>
                        <a:rPr lang="en-GB"/>
                        <a:t>ulcerative-colitis</a:t>
                      </a:r>
                    </a:p>
                  </a:txBody>
                  <a:tcPr anchor="ctr"/>
                </a:tc>
                <a:tc>
                  <a:txBody>
                    <a:bodyPr/>
                    <a:lstStyle/>
                    <a:p>
                      <a:pPr algn="r"/>
                      <a:r>
                        <a:rPr lang="en-GB"/>
                        <a:t>10</a:t>
                      </a:r>
                    </a:p>
                  </a:txBody>
                  <a:tcPr anchor="ctr"/>
                </a:tc>
                <a:tc>
                  <a:txBody>
                    <a:bodyPr/>
                    <a:lstStyle/>
                    <a:p>
                      <a:pPr algn="r"/>
                      <a:r>
                        <a:rPr lang="en-GB"/>
                        <a:t>0</a:t>
                      </a:r>
                    </a:p>
                  </a:txBody>
                  <a:tcPr anchor="ctr"/>
                </a:tc>
                <a:tc>
                  <a:txBody>
                    <a:bodyPr/>
                    <a:lstStyle/>
                    <a:p>
                      <a:pPr algn="r"/>
                      <a:r>
                        <a:rPr lang="en-GB"/>
                        <a:t>11</a:t>
                      </a:r>
                    </a:p>
                  </a:txBody>
                  <a:tcPr anchor="ctr"/>
                </a:tc>
                <a:tc>
                  <a:txBody>
                    <a:bodyPr/>
                    <a:lstStyle/>
                    <a:p>
                      <a:pPr algn="r"/>
                      <a:r>
                        <a:rPr lang="en-GB"/>
                        <a:t>0</a:t>
                      </a:r>
                    </a:p>
                  </a:txBody>
                  <a:tcPr anchor="ctr"/>
                </a:tc>
                <a:tc>
                  <a:txBody>
                    <a:bodyPr/>
                    <a:lstStyle/>
                    <a:p>
                      <a:pPr algn="r"/>
                      <a:r>
                        <a:rPr lang="en-GB"/>
                        <a:t>150</a:t>
                      </a:r>
                    </a:p>
                  </a:txBody>
                  <a:tcPr anchor="ctr"/>
                </a:tc>
                <a:tc>
                  <a:txBody>
                    <a:bodyPr/>
                    <a:lstStyle/>
                    <a:p>
                      <a:pPr algn="r"/>
                      <a:r>
                        <a:rPr lang="en-GB"/>
                        <a:t>0</a:t>
                      </a:r>
                    </a:p>
                  </a:txBody>
                  <a:tcPr anchor="ctr"/>
                </a:tc>
                <a:extLst>
                  <a:ext uri="{0D108BD9-81ED-4DB2-BD59-A6C34878D82A}">
                    <a16:rowId xmlns:a16="http://schemas.microsoft.com/office/drawing/2014/main" val="3274621956"/>
                  </a:ext>
                </a:extLst>
              </a:tr>
              <a:tr h="161925">
                <a:tc>
                  <a:txBody>
                    <a:bodyPr/>
                    <a:lstStyle/>
                    <a:p>
                      <a:pPr algn="l"/>
                      <a:r>
                        <a:rPr lang="en-GB"/>
                        <a:t>z-line</a:t>
                      </a:r>
                    </a:p>
                  </a:txBody>
                  <a:tcPr anchor="ctr"/>
                </a:tc>
                <a:tc>
                  <a:txBody>
                    <a:bodyPr/>
                    <a:lstStyle/>
                    <a:p>
                      <a:pPr algn="r"/>
                      <a:r>
                        <a:rPr lang="en-GB"/>
                        <a:t>0</a:t>
                      </a:r>
                    </a:p>
                  </a:txBody>
                  <a:tcPr anchor="ctr"/>
                </a:tc>
                <a:tc>
                  <a:txBody>
                    <a:bodyPr/>
                    <a:lstStyle/>
                    <a:p>
                      <a:pPr algn="r"/>
                      <a:r>
                        <a:rPr lang="en-GB"/>
                        <a:t>48</a:t>
                      </a:r>
                    </a:p>
                  </a:txBody>
                  <a:tcPr anchor="ctr"/>
                </a:tc>
                <a:tc>
                  <a:txBody>
                    <a:bodyPr/>
                    <a:lstStyle/>
                    <a:p>
                      <a:pPr algn="r"/>
                      <a:r>
                        <a:rPr lang="en-GB"/>
                        <a:t>0</a:t>
                      </a:r>
                    </a:p>
                  </a:txBody>
                  <a:tcPr anchor="ctr"/>
                </a:tc>
                <a:tc>
                  <a:txBody>
                    <a:bodyPr/>
                    <a:lstStyle/>
                    <a:p>
                      <a:pPr algn="r"/>
                      <a:r>
                        <a:rPr lang="en-GB"/>
                        <a:t>2</a:t>
                      </a:r>
                    </a:p>
                  </a:txBody>
                  <a:tcPr anchor="ctr"/>
                </a:tc>
                <a:tc>
                  <a:txBody>
                    <a:bodyPr/>
                    <a:lstStyle/>
                    <a:p>
                      <a:pPr algn="r"/>
                      <a:r>
                        <a:rPr lang="en-GB"/>
                        <a:t>0</a:t>
                      </a:r>
                    </a:p>
                  </a:txBody>
                  <a:tcPr anchor="ctr"/>
                </a:tc>
                <a:tc>
                  <a:txBody>
                    <a:bodyPr/>
                    <a:lstStyle/>
                    <a:p>
                      <a:pPr algn="r"/>
                      <a:r>
                        <a:rPr lang="en-GB"/>
                        <a:t>137</a:t>
                      </a:r>
                    </a:p>
                  </a:txBody>
                  <a:tcPr anchor="ctr"/>
                </a:tc>
                <a:extLst>
                  <a:ext uri="{0D108BD9-81ED-4DB2-BD59-A6C34878D82A}">
                    <a16:rowId xmlns:a16="http://schemas.microsoft.com/office/drawing/2014/main" val="4033850907"/>
                  </a:ext>
                </a:extLst>
              </a:tr>
            </a:tbl>
          </a:graphicData>
        </a:graphic>
      </p:graphicFrame>
      <p:sp>
        <p:nvSpPr>
          <p:cNvPr id="13" name="TextBox 12">
            <a:extLst>
              <a:ext uri="{FF2B5EF4-FFF2-40B4-BE49-F238E27FC236}">
                <a16:creationId xmlns:a16="http://schemas.microsoft.com/office/drawing/2014/main" id="{15F50B99-4285-66B7-BADD-6561CBA4EEE6}"/>
              </a:ext>
            </a:extLst>
          </p:cNvPr>
          <p:cNvSpPr txBox="1"/>
          <p:nvPr/>
        </p:nvSpPr>
        <p:spPr>
          <a:xfrm>
            <a:off x="4706471" y="528021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a:p>
        </p:txBody>
      </p:sp>
    </p:spTree>
    <p:extLst>
      <p:ext uri="{BB962C8B-B14F-4D97-AF65-F5344CB8AC3E}">
        <p14:creationId xmlns:p14="http://schemas.microsoft.com/office/powerpoint/2010/main" val="16790682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32D48-9C7F-E32E-FD48-3EBC92A0A945}"/>
              </a:ext>
            </a:extLst>
          </p:cNvPr>
          <p:cNvSpPr>
            <a:spLocks noGrp="1"/>
          </p:cNvSpPr>
          <p:nvPr>
            <p:ph type="title"/>
          </p:nvPr>
        </p:nvSpPr>
        <p:spPr>
          <a:xfrm>
            <a:off x="144439" y="1185"/>
            <a:ext cx="10515600" cy="631802"/>
          </a:xfrm>
        </p:spPr>
        <p:txBody>
          <a:bodyPr>
            <a:normAutofit fontScale="90000"/>
          </a:bodyPr>
          <a:lstStyle/>
          <a:p>
            <a:r>
              <a:rPr lang="en-GB">
                <a:cs typeface="Calibri Light"/>
              </a:rPr>
              <a:t>Obtained Results (6 classes)</a:t>
            </a:r>
            <a:endParaRPr lang="en-GB"/>
          </a:p>
        </p:txBody>
      </p:sp>
      <p:sp>
        <p:nvSpPr>
          <p:cNvPr id="4" name="TextBox 3">
            <a:extLst>
              <a:ext uri="{FF2B5EF4-FFF2-40B4-BE49-F238E27FC236}">
                <a16:creationId xmlns:a16="http://schemas.microsoft.com/office/drawing/2014/main" id="{64488AEB-863C-6F13-D33C-B962FDEC8C5B}"/>
              </a:ext>
            </a:extLst>
          </p:cNvPr>
          <p:cNvSpPr txBox="1"/>
          <p:nvPr/>
        </p:nvSpPr>
        <p:spPr>
          <a:xfrm>
            <a:off x="304800" y="636494"/>
            <a:ext cx="89378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Calibri"/>
              </a:rPr>
              <a:t>301 epochs, SGD, MAPGI, All Augmentations except </a:t>
            </a:r>
            <a:r>
              <a:rPr lang="en-GB" err="1">
                <a:cs typeface="Calibri"/>
              </a:rPr>
              <a:t>samplewise</a:t>
            </a:r>
            <a:r>
              <a:rPr lang="en-GB">
                <a:cs typeface="Calibri"/>
              </a:rPr>
              <a:t> std normalisation</a:t>
            </a:r>
          </a:p>
        </p:txBody>
      </p:sp>
      <p:sp>
        <p:nvSpPr>
          <p:cNvPr id="8" name="TextBox 7">
            <a:extLst>
              <a:ext uri="{FF2B5EF4-FFF2-40B4-BE49-F238E27FC236}">
                <a16:creationId xmlns:a16="http://schemas.microsoft.com/office/drawing/2014/main" id="{B6DA6635-602D-F771-74B2-BCF53C4CADDC}"/>
              </a:ext>
            </a:extLst>
          </p:cNvPr>
          <p:cNvSpPr txBox="1"/>
          <p:nvPr/>
        </p:nvSpPr>
        <p:spPr>
          <a:xfrm>
            <a:off x="4912659" y="503816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a:p>
        </p:txBody>
      </p:sp>
      <p:sp>
        <p:nvSpPr>
          <p:cNvPr id="9" name="TextBox 8">
            <a:extLst>
              <a:ext uri="{FF2B5EF4-FFF2-40B4-BE49-F238E27FC236}">
                <a16:creationId xmlns:a16="http://schemas.microsoft.com/office/drawing/2014/main" id="{1C146A19-D603-C4A6-F8C5-572329355689}"/>
              </a:ext>
            </a:extLst>
          </p:cNvPr>
          <p:cNvSpPr txBox="1"/>
          <p:nvPr/>
        </p:nvSpPr>
        <p:spPr>
          <a:xfrm>
            <a:off x="4733365" y="524435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a:p>
        </p:txBody>
      </p:sp>
      <p:pic>
        <p:nvPicPr>
          <p:cNvPr id="3" name="Picture 4" descr="Chart&#10;&#10;Description automatically generated">
            <a:extLst>
              <a:ext uri="{FF2B5EF4-FFF2-40B4-BE49-F238E27FC236}">
                <a16:creationId xmlns:a16="http://schemas.microsoft.com/office/drawing/2014/main" id="{7D90F401-B627-79DC-3350-44F9C2039D8C}"/>
              </a:ext>
            </a:extLst>
          </p:cNvPr>
          <p:cNvPicPr>
            <a:picLocks noChangeAspect="1"/>
          </p:cNvPicPr>
          <p:nvPr/>
        </p:nvPicPr>
        <p:blipFill>
          <a:blip r:embed="rId2"/>
          <a:stretch>
            <a:fillRect/>
          </a:stretch>
        </p:blipFill>
        <p:spPr>
          <a:xfrm>
            <a:off x="6104965" y="974934"/>
            <a:ext cx="4401672" cy="3303449"/>
          </a:xfrm>
          <a:prstGeom prst="rect">
            <a:avLst/>
          </a:prstGeom>
        </p:spPr>
      </p:pic>
      <p:pic>
        <p:nvPicPr>
          <p:cNvPr id="5" name="Picture 5">
            <a:extLst>
              <a:ext uri="{FF2B5EF4-FFF2-40B4-BE49-F238E27FC236}">
                <a16:creationId xmlns:a16="http://schemas.microsoft.com/office/drawing/2014/main" id="{EF8188C9-3A6A-B293-941D-7258751015F8}"/>
              </a:ext>
            </a:extLst>
          </p:cNvPr>
          <p:cNvPicPr>
            <a:picLocks noChangeAspect="1"/>
          </p:cNvPicPr>
          <p:nvPr/>
        </p:nvPicPr>
        <p:blipFill>
          <a:blip r:embed="rId3"/>
          <a:stretch>
            <a:fillRect/>
          </a:stretch>
        </p:blipFill>
        <p:spPr>
          <a:xfrm>
            <a:off x="197224" y="1154228"/>
            <a:ext cx="3801034" cy="2855213"/>
          </a:xfrm>
          <a:prstGeom prst="rect">
            <a:avLst/>
          </a:prstGeom>
        </p:spPr>
      </p:pic>
      <p:graphicFrame>
        <p:nvGraphicFramePr>
          <p:cNvPr id="7" name="Table 6">
            <a:extLst>
              <a:ext uri="{FF2B5EF4-FFF2-40B4-BE49-F238E27FC236}">
                <a16:creationId xmlns:a16="http://schemas.microsoft.com/office/drawing/2014/main" id="{3DF4FB0C-FD29-B43D-7D92-2022C4B2024D}"/>
              </a:ext>
            </a:extLst>
          </p:cNvPr>
          <p:cNvGraphicFramePr>
            <a:graphicFrameLocks noGrp="1"/>
          </p:cNvGraphicFramePr>
          <p:nvPr>
            <p:extLst>
              <p:ext uri="{D42A27DB-BD31-4B8C-83A1-F6EECF244321}">
                <p14:modId xmlns:p14="http://schemas.microsoft.com/office/powerpoint/2010/main" val="1984888980"/>
              </p:ext>
            </p:extLst>
          </p:nvPr>
        </p:nvGraphicFramePr>
        <p:xfrm>
          <a:off x="17930" y="4192793"/>
          <a:ext cx="12191998" cy="256032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538441007"/>
                    </a:ext>
                  </a:extLst>
                </a:gridCol>
                <a:gridCol w="1741714">
                  <a:extLst>
                    <a:ext uri="{9D8B030D-6E8A-4147-A177-3AD203B41FA5}">
                      <a16:colId xmlns:a16="http://schemas.microsoft.com/office/drawing/2014/main" val="2783312641"/>
                    </a:ext>
                  </a:extLst>
                </a:gridCol>
                <a:gridCol w="1741714">
                  <a:extLst>
                    <a:ext uri="{9D8B030D-6E8A-4147-A177-3AD203B41FA5}">
                      <a16:colId xmlns:a16="http://schemas.microsoft.com/office/drawing/2014/main" val="1132628825"/>
                    </a:ext>
                  </a:extLst>
                </a:gridCol>
                <a:gridCol w="1741714">
                  <a:extLst>
                    <a:ext uri="{9D8B030D-6E8A-4147-A177-3AD203B41FA5}">
                      <a16:colId xmlns:a16="http://schemas.microsoft.com/office/drawing/2014/main" val="3059086300"/>
                    </a:ext>
                  </a:extLst>
                </a:gridCol>
                <a:gridCol w="1741714">
                  <a:extLst>
                    <a:ext uri="{9D8B030D-6E8A-4147-A177-3AD203B41FA5}">
                      <a16:colId xmlns:a16="http://schemas.microsoft.com/office/drawing/2014/main" val="3288062887"/>
                    </a:ext>
                  </a:extLst>
                </a:gridCol>
                <a:gridCol w="1741714">
                  <a:extLst>
                    <a:ext uri="{9D8B030D-6E8A-4147-A177-3AD203B41FA5}">
                      <a16:colId xmlns:a16="http://schemas.microsoft.com/office/drawing/2014/main" val="3209756349"/>
                    </a:ext>
                  </a:extLst>
                </a:gridCol>
                <a:gridCol w="1741714">
                  <a:extLst>
                    <a:ext uri="{9D8B030D-6E8A-4147-A177-3AD203B41FA5}">
                      <a16:colId xmlns:a16="http://schemas.microsoft.com/office/drawing/2014/main" val="2288688384"/>
                    </a:ext>
                  </a:extLst>
                </a:gridCol>
              </a:tblGrid>
              <a:tr h="161925">
                <a:tc>
                  <a:txBody>
                    <a:bodyPr/>
                    <a:lstStyle/>
                    <a:p>
                      <a:pPr algn="l"/>
                      <a:r>
                        <a:rPr lang="en-GB"/>
                        <a:t>Class</a:t>
                      </a:r>
                    </a:p>
                  </a:txBody>
                  <a:tcPr anchor="ctr"/>
                </a:tc>
                <a:tc>
                  <a:txBody>
                    <a:bodyPr/>
                    <a:lstStyle/>
                    <a:p>
                      <a:pPr algn="l"/>
                      <a:r>
                        <a:rPr lang="en-GB"/>
                        <a:t>cecum</a:t>
                      </a:r>
                    </a:p>
                  </a:txBody>
                  <a:tcPr anchor="ctr"/>
                </a:tc>
                <a:tc>
                  <a:txBody>
                    <a:bodyPr/>
                    <a:lstStyle/>
                    <a:p>
                      <a:pPr algn="l"/>
                      <a:r>
                        <a:rPr lang="en-GB"/>
                        <a:t>esophagitis</a:t>
                      </a:r>
                    </a:p>
                  </a:txBody>
                  <a:tcPr anchor="ctr"/>
                </a:tc>
                <a:tc>
                  <a:txBody>
                    <a:bodyPr/>
                    <a:lstStyle/>
                    <a:p>
                      <a:pPr algn="l"/>
                      <a:r>
                        <a:rPr lang="en-GB"/>
                        <a:t>polyps</a:t>
                      </a:r>
                    </a:p>
                  </a:txBody>
                  <a:tcPr anchor="ctr"/>
                </a:tc>
                <a:tc>
                  <a:txBody>
                    <a:bodyPr/>
                    <a:lstStyle/>
                    <a:p>
                      <a:pPr algn="l"/>
                      <a:r>
                        <a:rPr lang="en-GB"/>
                        <a:t>pylorus</a:t>
                      </a:r>
                    </a:p>
                  </a:txBody>
                  <a:tcPr anchor="ctr"/>
                </a:tc>
                <a:tc>
                  <a:txBody>
                    <a:bodyPr/>
                    <a:lstStyle/>
                    <a:p>
                      <a:pPr algn="l"/>
                      <a:r>
                        <a:rPr lang="en-GB"/>
                        <a:t>ulcerative-colitis</a:t>
                      </a:r>
                    </a:p>
                  </a:txBody>
                  <a:tcPr anchor="ctr"/>
                </a:tc>
                <a:tc>
                  <a:txBody>
                    <a:bodyPr/>
                    <a:lstStyle/>
                    <a:p>
                      <a:pPr algn="l"/>
                      <a:r>
                        <a:rPr lang="en-GB"/>
                        <a:t>z-line</a:t>
                      </a:r>
                    </a:p>
                  </a:txBody>
                  <a:tcPr anchor="ctr"/>
                </a:tc>
                <a:extLst>
                  <a:ext uri="{0D108BD9-81ED-4DB2-BD59-A6C34878D82A}">
                    <a16:rowId xmlns:a16="http://schemas.microsoft.com/office/drawing/2014/main" val="376075138"/>
                  </a:ext>
                </a:extLst>
              </a:tr>
              <a:tr h="161925">
                <a:tc>
                  <a:txBody>
                    <a:bodyPr/>
                    <a:lstStyle/>
                    <a:p>
                      <a:pPr algn="l"/>
                      <a:r>
                        <a:rPr lang="en-GB"/>
                        <a:t>cecum</a:t>
                      </a:r>
                    </a:p>
                  </a:txBody>
                  <a:tcPr anchor="ctr"/>
                </a:tc>
                <a:tc>
                  <a:txBody>
                    <a:bodyPr/>
                    <a:lstStyle/>
                    <a:p>
                      <a:pPr algn="r"/>
                      <a:r>
                        <a:rPr lang="en-GB"/>
                        <a:t>181</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21</a:t>
                      </a:r>
                    </a:p>
                  </a:txBody>
                  <a:tcPr anchor="ctr"/>
                </a:tc>
                <a:tc>
                  <a:txBody>
                    <a:bodyPr/>
                    <a:lstStyle/>
                    <a:p>
                      <a:pPr algn="r"/>
                      <a:r>
                        <a:rPr lang="en-GB"/>
                        <a:t>0</a:t>
                      </a:r>
                    </a:p>
                  </a:txBody>
                  <a:tcPr anchor="ctr"/>
                </a:tc>
                <a:extLst>
                  <a:ext uri="{0D108BD9-81ED-4DB2-BD59-A6C34878D82A}">
                    <a16:rowId xmlns:a16="http://schemas.microsoft.com/office/drawing/2014/main" val="3208057678"/>
                  </a:ext>
                </a:extLst>
              </a:tr>
              <a:tr h="161925">
                <a:tc>
                  <a:txBody>
                    <a:bodyPr/>
                    <a:lstStyle/>
                    <a:p>
                      <a:pPr algn="l"/>
                      <a:r>
                        <a:rPr lang="en-GB"/>
                        <a:t>esophagitis</a:t>
                      </a:r>
                    </a:p>
                  </a:txBody>
                  <a:tcPr anchor="ctr"/>
                </a:tc>
                <a:tc>
                  <a:txBody>
                    <a:bodyPr/>
                    <a:lstStyle/>
                    <a:p>
                      <a:pPr algn="r"/>
                      <a:r>
                        <a:rPr lang="en-GB"/>
                        <a:t>0</a:t>
                      </a:r>
                    </a:p>
                  </a:txBody>
                  <a:tcPr anchor="ctr"/>
                </a:tc>
                <a:tc>
                  <a:txBody>
                    <a:bodyPr/>
                    <a:lstStyle/>
                    <a:p>
                      <a:pPr algn="r"/>
                      <a:r>
                        <a:rPr lang="en-GB"/>
                        <a:t>94</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39</a:t>
                      </a:r>
                    </a:p>
                  </a:txBody>
                  <a:tcPr anchor="ctr"/>
                </a:tc>
                <a:extLst>
                  <a:ext uri="{0D108BD9-81ED-4DB2-BD59-A6C34878D82A}">
                    <a16:rowId xmlns:a16="http://schemas.microsoft.com/office/drawing/2014/main" val="2238237489"/>
                  </a:ext>
                </a:extLst>
              </a:tr>
              <a:tr h="161925">
                <a:tc>
                  <a:txBody>
                    <a:bodyPr/>
                    <a:lstStyle/>
                    <a:p>
                      <a:pPr algn="l"/>
                      <a:r>
                        <a:rPr lang="en-GB"/>
                        <a:t>polyps</a:t>
                      </a:r>
                    </a:p>
                  </a:txBody>
                  <a:tcPr anchor="ctr"/>
                </a:tc>
                <a:tc>
                  <a:txBody>
                    <a:bodyPr/>
                    <a:lstStyle/>
                    <a:p>
                      <a:pPr algn="r"/>
                      <a:r>
                        <a:rPr lang="en-GB"/>
                        <a:t>1</a:t>
                      </a:r>
                    </a:p>
                  </a:txBody>
                  <a:tcPr anchor="ctr"/>
                </a:tc>
                <a:tc>
                  <a:txBody>
                    <a:bodyPr/>
                    <a:lstStyle/>
                    <a:p>
                      <a:pPr algn="r"/>
                      <a:r>
                        <a:rPr lang="en-GB"/>
                        <a:t>0</a:t>
                      </a:r>
                    </a:p>
                  </a:txBody>
                  <a:tcPr anchor="ctr"/>
                </a:tc>
                <a:tc>
                  <a:txBody>
                    <a:bodyPr/>
                    <a:lstStyle/>
                    <a:p>
                      <a:pPr algn="r"/>
                      <a:r>
                        <a:rPr lang="en-GB"/>
                        <a:t>189</a:t>
                      </a:r>
                    </a:p>
                  </a:txBody>
                  <a:tcPr anchor="ctr"/>
                </a:tc>
                <a:tc>
                  <a:txBody>
                    <a:bodyPr/>
                    <a:lstStyle/>
                    <a:p>
                      <a:pPr algn="r"/>
                      <a:r>
                        <a:rPr lang="en-GB"/>
                        <a:t>4</a:t>
                      </a:r>
                    </a:p>
                  </a:txBody>
                  <a:tcPr anchor="ctr"/>
                </a:tc>
                <a:tc>
                  <a:txBody>
                    <a:bodyPr/>
                    <a:lstStyle/>
                    <a:p>
                      <a:pPr algn="r"/>
                      <a:r>
                        <a:rPr lang="en-GB"/>
                        <a:t>11</a:t>
                      </a:r>
                    </a:p>
                  </a:txBody>
                  <a:tcPr anchor="ctr"/>
                </a:tc>
                <a:tc>
                  <a:txBody>
                    <a:bodyPr/>
                    <a:lstStyle/>
                    <a:p>
                      <a:pPr algn="r"/>
                      <a:r>
                        <a:rPr lang="en-GB"/>
                        <a:t>1</a:t>
                      </a:r>
                    </a:p>
                  </a:txBody>
                  <a:tcPr anchor="ctr"/>
                </a:tc>
                <a:extLst>
                  <a:ext uri="{0D108BD9-81ED-4DB2-BD59-A6C34878D82A}">
                    <a16:rowId xmlns:a16="http://schemas.microsoft.com/office/drawing/2014/main" val="4007051726"/>
                  </a:ext>
                </a:extLst>
              </a:tr>
              <a:tr h="161925">
                <a:tc>
                  <a:txBody>
                    <a:bodyPr/>
                    <a:lstStyle/>
                    <a:p>
                      <a:pPr algn="l"/>
                      <a:r>
                        <a:rPr lang="en-GB"/>
                        <a:t>pylorus</a:t>
                      </a:r>
                    </a:p>
                  </a:txBody>
                  <a:tcPr anchor="ctr"/>
                </a:tc>
                <a:tc>
                  <a:txBody>
                    <a:bodyPr/>
                    <a:lstStyle/>
                    <a:p>
                      <a:pPr algn="r"/>
                      <a:r>
                        <a:rPr lang="en-GB"/>
                        <a:t>0</a:t>
                      </a:r>
                    </a:p>
                  </a:txBody>
                  <a:tcPr anchor="ctr"/>
                </a:tc>
                <a:tc>
                  <a:txBody>
                    <a:bodyPr/>
                    <a:lstStyle/>
                    <a:p>
                      <a:pPr algn="r"/>
                      <a:r>
                        <a:rPr lang="en-GB"/>
                        <a:t>1</a:t>
                      </a:r>
                    </a:p>
                  </a:txBody>
                  <a:tcPr anchor="ctr"/>
                </a:tc>
                <a:tc>
                  <a:txBody>
                    <a:bodyPr/>
                    <a:lstStyle/>
                    <a:p>
                      <a:pPr algn="r"/>
                      <a:r>
                        <a:rPr lang="en-GB"/>
                        <a:t>0</a:t>
                      </a:r>
                    </a:p>
                  </a:txBody>
                  <a:tcPr anchor="ctr"/>
                </a:tc>
                <a:tc>
                  <a:txBody>
                    <a:bodyPr/>
                    <a:lstStyle/>
                    <a:p>
                      <a:pPr algn="r"/>
                      <a:r>
                        <a:rPr lang="en-GB"/>
                        <a:t>198</a:t>
                      </a:r>
                    </a:p>
                  </a:txBody>
                  <a:tcPr anchor="ctr"/>
                </a:tc>
                <a:tc>
                  <a:txBody>
                    <a:bodyPr/>
                    <a:lstStyle/>
                    <a:p>
                      <a:pPr algn="r"/>
                      <a:r>
                        <a:rPr lang="en-GB"/>
                        <a:t>1</a:t>
                      </a:r>
                    </a:p>
                  </a:txBody>
                  <a:tcPr anchor="ctr"/>
                </a:tc>
                <a:tc>
                  <a:txBody>
                    <a:bodyPr/>
                    <a:lstStyle/>
                    <a:p>
                      <a:pPr algn="r"/>
                      <a:r>
                        <a:rPr lang="en-GB"/>
                        <a:t>0</a:t>
                      </a:r>
                    </a:p>
                  </a:txBody>
                  <a:tcPr anchor="ctr"/>
                </a:tc>
                <a:extLst>
                  <a:ext uri="{0D108BD9-81ED-4DB2-BD59-A6C34878D82A}">
                    <a16:rowId xmlns:a16="http://schemas.microsoft.com/office/drawing/2014/main" val="2032414796"/>
                  </a:ext>
                </a:extLst>
              </a:tr>
              <a:tr h="161925">
                <a:tc>
                  <a:txBody>
                    <a:bodyPr/>
                    <a:lstStyle/>
                    <a:p>
                      <a:pPr algn="l"/>
                      <a:r>
                        <a:rPr lang="en-GB"/>
                        <a:t>ulcerative-colitis</a:t>
                      </a:r>
                    </a:p>
                  </a:txBody>
                  <a:tcPr anchor="ctr"/>
                </a:tc>
                <a:tc>
                  <a:txBody>
                    <a:bodyPr/>
                    <a:lstStyle/>
                    <a:p>
                      <a:pPr algn="r"/>
                      <a:r>
                        <a:rPr lang="en-GB"/>
                        <a:t>2</a:t>
                      </a:r>
                    </a:p>
                  </a:txBody>
                  <a:tcPr anchor="ctr"/>
                </a:tc>
                <a:tc>
                  <a:txBody>
                    <a:bodyPr/>
                    <a:lstStyle/>
                    <a:p>
                      <a:pPr algn="r"/>
                      <a:r>
                        <a:rPr lang="en-GB"/>
                        <a:t>0</a:t>
                      </a:r>
                    </a:p>
                  </a:txBody>
                  <a:tcPr anchor="ctr"/>
                </a:tc>
                <a:tc>
                  <a:txBody>
                    <a:bodyPr/>
                    <a:lstStyle/>
                    <a:p>
                      <a:pPr algn="r"/>
                      <a:r>
                        <a:rPr lang="en-GB"/>
                        <a:t>1</a:t>
                      </a:r>
                    </a:p>
                  </a:txBody>
                  <a:tcPr anchor="ctr"/>
                </a:tc>
                <a:tc>
                  <a:txBody>
                    <a:bodyPr/>
                    <a:lstStyle/>
                    <a:p>
                      <a:pPr algn="r"/>
                      <a:r>
                        <a:rPr lang="en-GB"/>
                        <a:t>0</a:t>
                      </a:r>
                    </a:p>
                  </a:txBody>
                  <a:tcPr anchor="ctr"/>
                </a:tc>
                <a:tc>
                  <a:txBody>
                    <a:bodyPr/>
                    <a:lstStyle/>
                    <a:p>
                      <a:pPr algn="r"/>
                      <a:r>
                        <a:rPr lang="en-GB"/>
                        <a:t>168</a:t>
                      </a:r>
                    </a:p>
                  </a:txBody>
                  <a:tcPr anchor="ctr"/>
                </a:tc>
                <a:tc>
                  <a:txBody>
                    <a:bodyPr/>
                    <a:lstStyle/>
                    <a:p>
                      <a:pPr algn="r"/>
                      <a:r>
                        <a:rPr lang="en-GB"/>
                        <a:t>0</a:t>
                      </a:r>
                    </a:p>
                  </a:txBody>
                  <a:tcPr anchor="ctr"/>
                </a:tc>
                <a:extLst>
                  <a:ext uri="{0D108BD9-81ED-4DB2-BD59-A6C34878D82A}">
                    <a16:rowId xmlns:a16="http://schemas.microsoft.com/office/drawing/2014/main" val="4002105580"/>
                  </a:ext>
                </a:extLst>
              </a:tr>
              <a:tr h="161925">
                <a:tc>
                  <a:txBody>
                    <a:bodyPr/>
                    <a:lstStyle/>
                    <a:p>
                      <a:pPr algn="l"/>
                      <a:r>
                        <a:rPr lang="en-GB"/>
                        <a:t>z-line</a:t>
                      </a:r>
                    </a:p>
                  </a:txBody>
                  <a:tcPr anchor="ctr"/>
                </a:tc>
                <a:tc>
                  <a:txBody>
                    <a:bodyPr/>
                    <a:lstStyle/>
                    <a:p>
                      <a:pPr algn="r"/>
                      <a:r>
                        <a:rPr lang="en-GB"/>
                        <a:t>0</a:t>
                      </a:r>
                    </a:p>
                  </a:txBody>
                  <a:tcPr anchor="ctr"/>
                </a:tc>
                <a:tc>
                  <a:txBody>
                    <a:bodyPr/>
                    <a:lstStyle/>
                    <a:p>
                      <a:pPr algn="r"/>
                      <a:r>
                        <a:rPr lang="en-GB"/>
                        <a:t>43</a:t>
                      </a:r>
                    </a:p>
                  </a:txBody>
                  <a:tcPr anchor="ctr"/>
                </a:tc>
                <a:tc>
                  <a:txBody>
                    <a:bodyPr/>
                    <a:lstStyle/>
                    <a:p>
                      <a:pPr algn="r"/>
                      <a:r>
                        <a:rPr lang="en-GB"/>
                        <a:t>0</a:t>
                      </a:r>
                    </a:p>
                  </a:txBody>
                  <a:tcPr anchor="ctr"/>
                </a:tc>
                <a:tc>
                  <a:txBody>
                    <a:bodyPr/>
                    <a:lstStyle/>
                    <a:p>
                      <a:pPr algn="r"/>
                      <a:r>
                        <a:rPr lang="en-GB"/>
                        <a:t>3</a:t>
                      </a:r>
                    </a:p>
                  </a:txBody>
                  <a:tcPr anchor="ctr"/>
                </a:tc>
                <a:tc>
                  <a:txBody>
                    <a:bodyPr/>
                    <a:lstStyle/>
                    <a:p>
                      <a:pPr algn="r"/>
                      <a:r>
                        <a:rPr lang="en-GB"/>
                        <a:t>0</a:t>
                      </a:r>
                    </a:p>
                  </a:txBody>
                  <a:tcPr anchor="ctr"/>
                </a:tc>
                <a:tc>
                  <a:txBody>
                    <a:bodyPr/>
                    <a:lstStyle/>
                    <a:p>
                      <a:pPr algn="r"/>
                      <a:r>
                        <a:rPr lang="en-GB"/>
                        <a:t>141</a:t>
                      </a:r>
                    </a:p>
                  </a:txBody>
                  <a:tcPr anchor="ctr"/>
                </a:tc>
                <a:extLst>
                  <a:ext uri="{0D108BD9-81ED-4DB2-BD59-A6C34878D82A}">
                    <a16:rowId xmlns:a16="http://schemas.microsoft.com/office/drawing/2014/main" val="3468338843"/>
                  </a:ext>
                </a:extLst>
              </a:tr>
            </a:tbl>
          </a:graphicData>
        </a:graphic>
      </p:graphicFrame>
      <p:sp>
        <p:nvSpPr>
          <p:cNvPr id="10" name="TextBox 9">
            <a:extLst>
              <a:ext uri="{FF2B5EF4-FFF2-40B4-BE49-F238E27FC236}">
                <a16:creationId xmlns:a16="http://schemas.microsoft.com/office/drawing/2014/main" id="{6332737B-EDAF-5E9A-AAC0-BBE269750F12}"/>
              </a:ext>
            </a:extLst>
          </p:cNvPr>
          <p:cNvSpPr txBox="1"/>
          <p:nvPr/>
        </p:nvSpPr>
        <p:spPr>
          <a:xfrm>
            <a:off x="4742329" y="524435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a:p>
        </p:txBody>
      </p:sp>
    </p:spTree>
    <p:extLst>
      <p:ext uri="{BB962C8B-B14F-4D97-AF65-F5344CB8AC3E}">
        <p14:creationId xmlns:p14="http://schemas.microsoft.com/office/powerpoint/2010/main" val="41215555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32D48-9C7F-E32E-FD48-3EBC92A0A945}"/>
              </a:ext>
            </a:extLst>
          </p:cNvPr>
          <p:cNvSpPr>
            <a:spLocks noGrp="1"/>
          </p:cNvSpPr>
          <p:nvPr>
            <p:ph type="title"/>
          </p:nvPr>
        </p:nvSpPr>
        <p:spPr>
          <a:xfrm>
            <a:off x="144439" y="1185"/>
            <a:ext cx="10515600" cy="631802"/>
          </a:xfrm>
        </p:spPr>
        <p:txBody>
          <a:bodyPr>
            <a:normAutofit fontScale="90000"/>
          </a:bodyPr>
          <a:lstStyle/>
          <a:p>
            <a:r>
              <a:rPr lang="en-GB">
                <a:cs typeface="Calibri Light"/>
              </a:rPr>
              <a:t>Obtained Results (6 classes)</a:t>
            </a:r>
            <a:endParaRPr lang="en-GB"/>
          </a:p>
        </p:txBody>
      </p:sp>
      <p:sp>
        <p:nvSpPr>
          <p:cNvPr id="4" name="TextBox 3">
            <a:extLst>
              <a:ext uri="{FF2B5EF4-FFF2-40B4-BE49-F238E27FC236}">
                <a16:creationId xmlns:a16="http://schemas.microsoft.com/office/drawing/2014/main" id="{64488AEB-863C-6F13-D33C-B962FDEC8C5B}"/>
              </a:ext>
            </a:extLst>
          </p:cNvPr>
          <p:cNvSpPr txBox="1"/>
          <p:nvPr/>
        </p:nvSpPr>
        <p:spPr>
          <a:xfrm>
            <a:off x="304800" y="636494"/>
            <a:ext cx="89378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Calibri"/>
              </a:rPr>
              <a:t>302 epochs, SGD, no MAPGI, All Augmentations</a:t>
            </a:r>
          </a:p>
        </p:txBody>
      </p:sp>
      <p:sp>
        <p:nvSpPr>
          <p:cNvPr id="8" name="TextBox 7">
            <a:extLst>
              <a:ext uri="{FF2B5EF4-FFF2-40B4-BE49-F238E27FC236}">
                <a16:creationId xmlns:a16="http://schemas.microsoft.com/office/drawing/2014/main" id="{B6DA6635-602D-F771-74B2-BCF53C4CADDC}"/>
              </a:ext>
            </a:extLst>
          </p:cNvPr>
          <p:cNvSpPr txBox="1"/>
          <p:nvPr/>
        </p:nvSpPr>
        <p:spPr>
          <a:xfrm>
            <a:off x="4912659" y="503816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a:p>
        </p:txBody>
      </p:sp>
      <p:sp>
        <p:nvSpPr>
          <p:cNvPr id="9" name="TextBox 8">
            <a:extLst>
              <a:ext uri="{FF2B5EF4-FFF2-40B4-BE49-F238E27FC236}">
                <a16:creationId xmlns:a16="http://schemas.microsoft.com/office/drawing/2014/main" id="{1C146A19-D603-C4A6-F8C5-572329355689}"/>
              </a:ext>
            </a:extLst>
          </p:cNvPr>
          <p:cNvSpPr txBox="1"/>
          <p:nvPr/>
        </p:nvSpPr>
        <p:spPr>
          <a:xfrm>
            <a:off x="4733365" y="524435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a:p>
        </p:txBody>
      </p:sp>
      <p:pic>
        <p:nvPicPr>
          <p:cNvPr id="3" name="Picture 4" descr="A picture containing graphical user interface&#10;&#10;Description automatically generated">
            <a:extLst>
              <a:ext uri="{FF2B5EF4-FFF2-40B4-BE49-F238E27FC236}">
                <a16:creationId xmlns:a16="http://schemas.microsoft.com/office/drawing/2014/main" id="{9B8A68EE-E746-09E0-86E6-00112CBE6AC7}"/>
              </a:ext>
            </a:extLst>
          </p:cNvPr>
          <p:cNvPicPr>
            <a:picLocks noChangeAspect="1"/>
          </p:cNvPicPr>
          <p:nvPr/>
        </p:nvPicPr>
        <p:blipFill>
          <a:blip r:embed="rId2"/>
          <a:stretch>
            <a:fillRect/>
          </a:stretch>
        </p:blipFill>
        <p:spPr>
          <a:xfrm>
            <a:off x="6759388" y="105379"/>
            <a:ext cx="4966447" cy="3724746"/>
          </a:xfrm>
          <a:prstGeom prst="rect">
            <a:avLst/>
          </a:prstGeom>
        </p:spPr>
      </p:pic>
      <p:pic>
        <p:nvPicPr>
          <p:cNvPr id="5" name="Picture 5">
            <a:extLst>
              <a:ext uri="{FF2B5EF4-FFF2-40B4-BE49-F238E27FC236}">
                <a16:creationId xmlns:a16="http://schemas.microsoft.com/office/drawing/2014/main" id="{9645E218-6230-7E4F-372F-E3CC2CACCE47}"/>
              </a:ext>
            </a:extLst>
          </p:cNvPr>
          <p:cNvPicPr>
            <a:picLocks noChangeAspect="1"/>
          </p:cNvPicPr>
          <p:nvPr/>
        </p:nvPicPr>
        <p:blipFill>
          <a:blip r:embed="rId3"/>
          <a:stretch>
            <a:fillRect/>
          </a:stretch>
        </p:blipFill>
        <p:spPr>
          <a:xfrm>
            <a:off x="717176" y="939098"/>
            <a:ext cx="3890682" cy="2917922"/>
          </a:xfrm>
          <a:prstGeom prst="rect">
            <a:avLst/>
          </a:prstGeom>
        </p:spPr>
      </p:pic>
      <p:graphicFrame>
        <p:nvGraphicFramePr>
          <p:cNvPr id="7" name="Table 6">
            <a:extLst>
              <a:ext uri="{FF2B5EF4-FFF2-40B4-BE49-F238E27FC236}">
                <a16:creationId xmlns:a16="http://schemas.microsoft.com/office/drawing/2014/main" id="{8862739F-0980-869E-AF67-1CA71596115C}"/>
              </a:ext>
            </a:extLst>
          </p:cNvPr>
          <p:cNvGraphicFramePr>
            <a:graphicFrameLocks noGrp="1"/>
          </p:cNvGraphicFramePr>
          <p:nvPr>
            <p:extLst>
              <p:ext uri="{D42A27DB-BD31-4B8C-83A1-F6EECF244321}">
                <p14:modId xmlns:p14="http://schemas.microsoft.com/office/powerpoint/2010/main" val="3888610402"/>
              </p:ext>
            </p:extLst>
          </p:nvPr>
        </p:nvGraphicFramePr>
        <p:xfrm>
          <a:off x="8966" y="4192793"/>
          <a:ext cx="12191998" cy="256032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4082596476"/>
                    </a:ext>
                  </a:extLst>
                </a:gridCol>
                <a:gridCol w="1741714">
                  <a:extLst>
                    <a:ext uri="{9D8B030D-6E8A-4147-A177-3AD203B41FA5}">
                      <a16:colId xmlns:a16="http://schemas.microsoft.com/office/drawing/2014/main" val="1681296808"/>
                    </a:ext>
                  </a:extLst>
                </a:gridCol>
                <a:gridCol w="1741714">
                  <a:extLst>
                    <a:ext uri="{9D8B030D-6E8A-4147-A177-3AD203B41FA5}">
                      <a16:colId xmlns:a16="http://schemas.microsoft.com/office/drawing/2014/main" val="3357816112"/>
                    </a:ext>
                  </a:extLst>
                </a:gridCol>
                <a:gridCol w="1741714">
                  <a:extLst>
                    <a:ext uri="{9D8B030D-6E8A-4147-A177-3AD203B41FA5}">
                      <a16:colId xmlns:a16="http://schemas.microsoft.com/office/drawing/2014/main" val="2423526729"/>
                    </a:ext>
                  </a:extLst>
                </a:gridCol>
                <a:gridCol w="1741714">
                  <a:extLst>
                    <a:ext uri="{9D8B030D-6E8A-4147-A177-3AD203B41FA5}">
                      <a16:colId xmlns:a16="http://schemas.microsoft.com/office/drawing/2014/main" val="2713516290"/>
                    </a:ext>
                  </a:extLst>
                </a:gridCol>
                <a:gridCol w="1741714">
                  <a:extLst>
                    <a:ext uri="{9D8B030D-6E8A-4147-A177-3AD203B41FA5}">
                      <a16:colId xmlns:a16="http://schemas.microsoft.com/office/drawing/2014/main" val="1501290242"/>
                    </a:ext>
                  </a:extLst>
                </a:gridCol>
                <a:gridCol w="1741714">
                  <a:extLst>
                    <a:ext uri="{9D8B030D-6E8A-4147-A177-3AD203B41FA5}">
                      <a16:colId xmlns:a16="http://schemas.microsoft.com/office/drawing/2014/main" val="3812195402"/>
                    </a:ext>
                  </a:extLst>
                </a:gridCol>
              </a:tblGrid>
              <a:tr h="161925">
                <a:tc>
                  <a:txBody>
                    <a:bodyPr/>
                    <a:lstStyle/>
                    <a:p>
                      <a:pPr algn="l"/>
                      <a:r>
                        <a:rPr lang="en-GB"/>
                        <a:t>Class</a:t>
                      </a:r>
                    </a:p>
                  </a:txBody>
                  <a:tcPr anchor="ctr"/>
                </a:tc>
                <a:tc>
                  <a:txBody>
                    <a:bodyPr/>
                    <a:lstStyle/>
                    <a:p>
                      <a:pPr algn="l"/>
                      <a:r>
                        <a:rPr lang="en-GB"/>
                        <a:t>cecum</a:t>
                      </a:r>
                    </a:p>
                  </a:txBody>
                  <a:tcPr anchor="ctr"/>
                </a:tc>
                <a:tc>
                  <a:txBody>
                    <a:bodyPr/>
                    <a:lstStyle/>
                    <a:p>
                      <a:pPr algn="l"/>
                      <a:r>
                        <a:rPr lang="en-GB"/>
                        <a:t>esophagitis</a:t>
                      </a:r>
                    </a:p>
                  </a:txBody>
                  <a:tcPr anchor="ctr"/>
                </a:tc>
                <a:tc>
                  <a:txBody>
                    <a:bodyPr/>
                    <a:lstStyle/>
                    <a:p>
                      <a:pPr algn="l"/>
                      <a:r>
                        <a:rPr lang="en-GB"/>
                        <a:t>polyps</a:t>
                      </a:r>
                    </a:p>
                  </a:txBody>
                  <a:tcPr anchor="ctr"/>
                </a:tc>
                <a:tc>
                  <a:txBody>
                    <a:bodyPr/>
                    <a:lstStyle/>
                    <a:p>
                      <a:pPr algn="l"/>
                      <a:r>
                        <a:rPr lang="en-GB"/>
                        <a:t>pylorus</a:t>
                      </a:r>
                    </a:p>
                  </a:txBody>
                  <a:tcPr anchor="ctr"/>
                </a:tc>
                <a:tc>
                  <a:txBody>
                    <a:bodyPr/>
                    <a:lstStyle/>
                    <a:p>
                      <a:pPr algn="l"/>
                      <a:r>
                        <a:rPr lang="en-GB"/>
                        <a:t>ulcerative-colitis</a:t>
                      </a:r>
                    </a:p>
                  </a:txBody>
                  <a:tcPr anchor="ctr"/>
                </a:tc>
                <a:tc>
                  <a:txBody>
                    <a:bodyPr/>
                    <a:lstStyle/>
                    <a:p>
                      <a:pPr algn="l"/>
                      <a:r>
                        <a:rPr lang="en-GB"/>
                        <a:t>z-line</a:t>
                      </a:r>
                    </a:p>
                  </a:txBody>
                  <a:tcPr anchor="ctr"/>
                </a:tc>
                <a:extLst>
                  <a:ext uri="{0D108BD9-81ED-4DB2-BD59-A6C34878D82A}">
                    <a16:rowId xmlns:a16="http://schemas.microsoft.com/office/drawing/2014/main" val="3189696845"/>
                  </a:ext>
                </a:extLst>
              </a:tr>
              <a:tr h="161925">
                <a:tc>
                  <a:txBody>
                    <a:bodyPr/>
                    <a:lstStyle/>
                    <a:p>
                      <a:pPr algn="l"/>
                      <a:r>
                        <a:rPr lang="en-GB"/>
                        <a:t>cecum</a:t>
                      </a:r>
                    </a:p>
                  </a:txBody>
                  <a:tcPr anchor="ctr"/>
                </a:tc>
                <a:tc>
                  <a:txBody>
                    <a:bodyPr/>
                    <a:lstStyle/>
                    <a:p>
                      <a:pPr algn="r"/>
                      <a:r>
                        <a:rPr lang="en-GB"/>
                        <a:t>198</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4</a:t>
                      </a:r>
                    </a:p>
                  </a:txBody>
                  <a:tcPr anchor="ctr"/>
                </a:tc>
                <a:tc>
                  <a:txBody>
                    <a:bodyPr/>
                    <a:lstStyle/>
                    <a:p>
                      <a:pPr algn="r"/>
                      <a:r>
                        <a:rPr lang="en-GB"/>
                        <a:t>0</a:t>
                      </a:r>
                    </a:p>
                  </a:txBody>
                  <a:tcPr anchor="ctr"/>
                </a:tc>
                <a:extLst>
                  <a:ext uri="{0D108BD9-81ED-4DB2-BD59-A6C34878D82A}">
                    <a16:rowId xmlns:a16="http://schemas.microsoft.com/office/drawing/2014/main" val="3483600733"/>
                  </a:ext>
                </a:extLst>
              </a:tr>
              <a:tr h="161925">
                <a:tc>
                  <a:txBody>
                    <a:bodyPr/>
                    <a:lstStyle/>
                    <a:p>
                      <a:pPr algn="l"/>
                      <a:r>
                        <a:rPr lang="en-GB"/>
                        <a:t>esophagitis</a:t>
                      </a:r>
                    </a:p>
                  </a:txBody>
                  <a:tcPr anchor="ctr"/>
                </a:tc>
                <a:tc>
                  <a:txBody>
                    <a:bodyPr/>
                    <a:lstStyle/>
                    <a:p>
                      <a:pPr algn="r"/>
                      <a:r>
                        <a:rPr lang="en-GB"/>
                        <a:t>0</a:t>
                      </a:r>
                    </a:p>
                  </a:txBody>
                  <a:tcPr anchor="ctr"/>
                </a:tc>
                <a:tc>
                  <a:txBody>
                    <a:bodyPr/>
                    <a:lstStyle/>
                    <a:p>
                      <a:pPr algn="r"/>
                      <a:r>
                        <a:rPr lang="en-GB"/>
                        <a:t>74</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59</a:t>
                      </a:r>
                    </a:p>
                  </a:txBody>
                  <a:tcPr anchor="ctr"/>
                </a:tc>
                <a:extLst>
                  <a:ext uri="{0D108BD9-81ED-4DB2-BD59-A6C34878D82A}">
                    <a16:rowId xmlns:a16="http://schemas.microsoft.com/office/drawing/2014/main" val="1982828238"/>
                  </a:ext>
                </a:extLst>
              </a:tr>
              <a:tr h="161925">
                <a:tc>
                  <a:txBody>
                    <a:bodyPr/>
                    <a:lstStyle/>
                    <a:p>
                      <a:pPr algn="l"/>
                      <a:r>
                        <a:rPr lang="en-GB"/>
                        <a:t>polyps</a:t>
                      </a:r>
                    </a:p>
                  </a:txBody>
                  <a:tcPr anchor="ctr"/>
                </a:tc>
                <a:tc>
                  <a:txBody>
                    <a:bodyPr/>
                    <a:lstStyle/>
                    <a:p>
                      <a:pPr algn="r"/>
                      <a:r>
                        <a:rPr lang="en-GB"/>
                        <a:t>1</a:t>
                      </a:r>
                    </a:p>
                  </a:txBody>
                  <a:tcPr anchor="ctr"/>
                </a:tc>
                <a:tc>
                  <a:txBody>
                    <a:bodyPr/>
                    <a:lstStyle/>
                    <a:p>
                      <a:pPr algn="r"/>
                      <a:r>
                        <a:rPr lang="en-GB"/>
                        <a:t>0</a:t>
                      </a:r>
                    </a:p>
                  </a:txBody>
                  <a:tcPr anchor="ctr"/>
                </a:tc>
                <a:tc>
                  <a:txBody>
                    <a:bodyPr/>
                    <a:lstStyle/>
                    <a:p>
                      <a:pPr algn="r"/>
                      <a:r>
                        <a:rPr lang="en-GB"/>
                        <a:t>193</a:t>
                      </a:r>
                    </a:p>
                  </a:txBody>
                  <a:tcPr anchor="ctr"/>
                </a:tc>
                <a:tc>
                  <a:txBody>
                    <a:bodyPr/>
                    <a:lstStyle/>
                    <a:p>
                      <a:pPr algn="r"/>
                      <a:r>
                        <a:rPr lang="en-GB"/>
                        <a:t>1</a:t>
                      </a:r>
                    </a:p>
                  </a:txBody>
                  <a:tcPr anchor="ctr"/>
                </a:tc>
                <a:tc>
                  <a:txBody>
                    <a:bodyPr/>
                    <a:lstStyle/>
                    <a:p>
                      <a:pPr algn="r"/>
                      <a:r>
                        <a:rPr lang="en-GB"/>
                        <a:t>11</a:t>
                      </a:r>
                    </a:p>
                  </a:txBody>
                  <a:tcPr anchor="ctr"/>
                </a:tc>
                <a:tc>
                  <a:txBody>
                    <a:bodyPr/>
                    <a:lstStyle/>
                    <a:p>
                      <a:pPr algn="r"/>
                      <a:r>
                        <a:rPr lang="en-GB"/>
                        <a:t>0</a:t>
                      </a:r>
                    </a:p>
                  </a:txBody>
                  <a:tcPr anchor="ctr"/>
                </a:tc>
                <a:extLst>
                  <a:ext uri="{0D108BD9-81ED-4DB2-BD59-A6C34878D82A}">
                    <a16:rowId xmlns:a16="http://schemas.microsoft.com/office/drawing/2014/main" val="582200736"/>
                  </a:ext>
                </a:extLst>
              </a:tr>
              <a:tr h="161925">
                <a:tc>
                  <a:txBody>
                    <a:bodyPr/>
                    <a:lstStyle/>
                    <a:p>
                      <a:pPr algn="l"/>
                      <a:r>
                        <a:rPr lang="en-GB"/>
                        <a:t>pylorus</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3</a:t>
                      </a:r>
                    </a:p>
                  </a:txBody>
                  <a:tcPr anchor="ctr"/>
                </a:tc>
                <a:tc>
                  <a:txBody>
                    <a:bodyPr/>
                    <a:lstStyle/>
                    <a:p>
                      <a:pPr algn="r"/>
                      <a:r>
                        <a:rPr lang="en-GB"/>
                        <a:t>195</a:t>
                      </a:r>
                    </a:p>
                  </a:txBody>
                  <a:tcPr anchor="ctr"/>
                </a:tc>
                <a:tc>
                  <a:txBody>
                    <a:bodyPr/>
                    <a:lstStyle/>
                    <a:p>
                      <a:pPr algn="r"/>
                      <a:r>
                        <a:rPr lang="en-GB"/>
                        <a:t>2</a:t>
                      </a:r>
                    </a:p>
                  </a:txBody>
                  <a:tcPr anchor="ctr"/>
                </a:tc>
                <a:tc>
                  <a:txBody>
                    <a:bodyPr/>
                    <a:lstStyle/>
                    <a:p>
                      <a:pPr algn="r"/>
                      <a:r>
                        <a:rPr lang="en-GB"/>
                        <a:t>0</a:t>
                      </a:r>
                    </a:p>
                  </a:txBody>
                  <a:tcPr anchor="ctr"/>
                </a:tc>
                <a:extLst>
                  <a:ext uri="{0D108BD9-81ED-4DB2-BD59-A6C34878D82A}">
                    <a16:rowId xmlns:a16="http://schemas.microsoft.com/office/drawing/2014/main" val="2002395062"/>
                  </a:ext>
                </a:extLst>
              </a:tr>
              <a:tr h="161925">
                <a:tc>
                  <a:txBody>
                    <a:bodyPr/>
                    <a:lstStyle/>
                    <a:p>
                      <a:pPr algn="l"/>
                      <a:r>
                        <a:rPr lang="en-GB"/>
                        <a:t>ulcerative-colitis</a:t>
                      </a:r>
                    </a:p>
                  </a:txBody>
                  <a:tcPr anchor="ctr"/>
                </a:tc>
                <a:tc>
                  <a:txBody>
                    <a:bodyPr/>
                    <a:lstStyle/>
                    <a:p>
                      <a:pPr algn="r"/>
                      <a:r>
                        <a:rPr lang="en-GB"/>
                        <a:t>9</a:t>
                      </a:r>
                    </a:p>
                  </a:txBody>
                  <a:tcPr anchor="ctr"/>
                </a:tc>
                <a:tc>
                  <a:txBody>
                    <a:bodyPr/>
                    <a:lstStyle/>
                    <a:p>
                      <a:pPr algn="r"/>
                      <a:r>
                        <a:rPr lang="en-GB"/>
                        <a:t>0</a:t>
                      </a:r>
                    </a:p>
                  </a:txBody>
                  <a:tcPr anchor="ctr"/>
                </a:tc>
                <a:tc>
                  <a:txBody>
                    <a:bodyPr/>
                    <a:lstStyle/>
                    <a:p>
                      <a:pPr algn="r"/>
                      <a:r>
                        <a:rPr lang="en-GB"/>
                        <a:t>11</a:t>
                      </a:r>
                    </a:p>
                  </a:txBody>
                  <a:tcPr anchor="ctr"/>
                </a:tc>
                <a:tc>
                  <a:txBody>
                    <a:bodyPr/>
                    <a:lstStyle/>
                    <a:p>
                      <a:pPr algn="r"/>
                      <a:r>
                        <a:rPr lang="en-GB"/>
                        <a:t>0</a:t>
                      </a:r>
                    </a:p>
                  </a:txBody>
                  <a:tcPr anchor="ctr"/>
                </a:tc>
                <a:tc>
                  <a:txBody>
                    <a:bodyPr/>
                    <a:lstStyle/>
                    <a:p>
                      <a:pPr algn="r"/>
                      <a:r>
                        <a:rPr lang="en-GB"/>
                        <a:t>151</a:t>
                      </a:r>
                    </a:p>
                  </a:txBody>
                  <a:tcPr anchor="ctr"/>
                </a:tc>
                <a:tc>
                  <a:txBody>
                    <a:bodyPr/>
                    <a:lstStyle/>
                    <a:p>
                      <a:pPr algn="r"/>
                      <a:r>
                        <a:rPr lang="en-GB"/>
                        <a:t>0</a:t>
                      </a:r>
                    </a:p>
                  </a:txBody>
                  <a:tcPr anchor="ctr"/>
                </a:tc>
                <a:extLst>
                  <a:ext uri="{0D108BD9-81ED-4DB2-BD59-A6C34878D82A}">
                    <a16:rowId xmlns:a16="http://schemas.microsoft.com/office/drawing/2014/main" val="1624693210"/>
                  </a:ext>
                </a:extLst>
              </a:tr>
              <a:tr h="161925">
                <a:tc>
                  <a:txBody>
                    <a:bodyPr/>
                    <a:lstStyle/>
                    <a:p>
                      <a:pPr algn="l"/>
                      <a:r>
                        <a:rPr lang="en-GB"/>
                        <a:t>z-line</a:t>
                      </a:r>
                    </a:p>
                  </a:txBody>
                  <a:tcPr anchor="ctr"/>
                </a:tc>
                <a:tc>
                  <a:txBody>
                    <a:bodyPr/>
                    <a:lstStyle/>
                    <a:p>
                      <a:pPr algn="r"/>
                      <a:r>
                        <a:rPr lang="en-GB"/>
                        <a:t>0</a:t>
                      </a:r>
                    </a:p>
                  </a:txBody>
                  <a:tcPr anchor="ctr"/>
                </a:tc>
                <a:tc>
                  <a:txBody>
                    <a:bodyPr/>
                    <a:lstStyle/>
                    <a:p>
                      <a:pPr algn="r"/>
                      <a:r>
                        <a:rPr lang="en-GB"/>
                        <a:t>15</a:t>
                      </a:r>
                    </a:p>
                  </a:txBody>
                  <a:tcPr anchor="ctr"/>
                </a:tc>
                <a:tc>
                  <a:txBody>
                    <a:bodyPr/>
                    <a:lstStyle/>
                    <a:p>
                      <a:pPr algn="r"/>
                      <a:r>
                        <a:rPr lang="en-GB"/>
                        <a:t>0</a:t>
                      </a:r>
                    </a:p>
                  </a:txBody>
                  <a:tcPr anchor="ctr"/>
                </a:tc>
                <a:tc>
                  <a:txBody>
                    <a:bodyPr/>
                    <a:lstStyle/>
                    <a:p>
                      <a:pPr algn="r"/>
                      <a:r>
                        <a:rPr lang="en-GB"/>
                        <a:t>3</a:t>
                      </a:r>
                    </a:p>
                  </a:txBody>
                  <a:tcPr anchor="ctr"/>
                </a:tc>
                <a:tc>
                  <a:txBody>
                    <a:bodyPr/>
                    <a:lstStyle/>
                    <a:p>
                      <a:pPr algn="r"/>
                      <a:r>
                        <a:rPr lang="en-GB"/>
                        <a:t>0</a:t>
                      </a:r>
                    </a:p>
                  </a:txBody>
                  <a:tcPr anchor="ctr"/>
                </a:tc>
                <a:tc>
                  <a:txBody>
                    <a:bodyPr/>
                    <a:lstStyle/>
                    <a:p>
                      <a:pPr algn="r"/>
                      <a:r>
                        <a:rPr lang="en-GB"/>
                        <a:t>169</a:t>
                      </a:r>
                    </a:p>
                  </a:txBody>
                  <a:tcPr anchor="ctr"/>
                </a:tc>
                <a:extLst>
                  <a:ext uri="{0D108BD9-81ED-4DB2-BD59-A6C34878D82A}">
                    <a16:rowId xmlns:a16="http://schemas.microsoft.com/office/drawing/2014/main" val="2101897789"/>
                  </a:ext>
                </a:extLst>
              </a:tr>
            </a:tbl>
          </a:graphicData>
        </a:graphic>
      </p:graphicFrame>
      <p:sp>
        <p:nvSpPr>
          <p:cNvPr id="10" name="TextBox 9">
            <a:extLst>
              <a:ext uri="{FF2B5EF4-FFF2-40B4-BE49-F238E27FC236}">
                <a16:creationId xmlns:a16="http://schemas.microsoft.com/office/drawing/2014/main" id="{AAE6D4E7-5786-3A8D-191D-566147B68904}"/>
              </a:ext>
            </a:extLst>
          </p:cNvPr>
          <p:cNvSpPr txBox="1"/>
          <p:nvPr/>
        </p:nvSpPr>
        <p:spPr>
          <a:xfrm>
            <a:off x="4733365" y="524435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a:p>
        </p:txBody>
      </p:sp>
    </p:spTree>
    <p:extLst>
      <p:ext uri="{BB962C8B-B14F-4D97-AF65-F5344CB8AC3E}">
        <p14:creationId xmlns:p14="http://schemas.microsoft.com/office/powerpoint/2010/main" val="39003036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32D48-9C7F-E32E-FD48-3EBC92A0A945}"/>
              </a:ext>
            </a:extLst>
          </p:cNvPr>
          <p:cNvSpPr>
            <a:spLocks noGrp="1"/>
          </p:cNvSpPr>
          <p:nvPr>
            <p:ph type="title"/>
          </p:nvPr>
        </p:nvSpPr>
        <p:spPr>
          <a:xfrm>
            <a:off x="144439" y="1185"/>
            <a:ext cx="10515600" cy="631802"/>
          </a:xfrm>
        </p:spPr>
        <p:txBody>
          <a:bodyPr>
            <a:normAutofit fontScale="90000"/>
          </a:bodyPr>
          <a:lstStyle/>
          <a:p>
            <a:r>
              <a:rPr lang="en-GB">
                <a:cs typeface="Calibri Light"/>
              </a:rPr>
              <a:t>Obtained Results (6 classes)</a:t>
            </a:r>
            <a:endParaRPr lang="en-GB"/>
          </a:p>
        </p:txBody>
      </p:sp>
      <p:sp>
        <p:nvSpPr>
          <p:cNvPr id="4" name="TextBox 3">
            <a:extLst>
              <a:ext uri="{FF2B5EF4-FFF2-40B4-BE49-F238E27FC236}">
                <a16:creationId xmlns:a16="http://schemas.microsoft.com/office/drawing/2014/main" id="{64488AEB-863C-6F13-D33C-B962FDEC8C5B}"/>
              </a:ext>
            </a:extLst>
          </p:cNvPr>
          <p:cNvSpPr txBox="1"/>
          <p:nvPr/>
        </p:nvSpPr>
        <p:spPr>
          <a:xfrm>
            <a:off x="304800" y="502023"/>
            <a:ext cx="89378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Calibri"/>
              </a:rPr>
              <a:t>303 epochs, SGD, MAPGI, All Augmentations</a:t>
            </a:r>
          </a:p>
        </p:txBody>
      </p:sp>
      <p:sp>
        <p:nvSpPr>
          <p:cNvPr id="8" name="TextBox 7">
            <a:extLst>
              <a:ext uri="{FF2B5EF4-FFF2-40B4-BE49-F238E27FC236}">
                <a16:creationId xmlns:a16="http://schemas.microsoft.com/office/drawing/2014/main" id="{B6DA6635-602D-F771-74B2-BCF53C4CADDC}"/>
              </a:ext>
            </a:extLst>
          </p:cNvPr>
          <p:cNvSpPr txBox="1"/>
          <p:nvPr/>
        </p:nvSpPr>
        <p:spPr>
          <a:xfrm>
            <a:off x="4912659" y="503816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a:p>
        </p:txBody>
      </p:sp>
      <p:sp>
        <p:nvSpPr>
          <p:cNvPr id="9" name="TextBox 8">
            <a:extLst>
              <a:ext uri="{FF2B5EF4-FFF2-40B4-BE49-F238E27FC236}">
                <a16:creationId xmlns:a16="http://schemas.microsoft.com/office/drawing/2014/main" id="{1C146A19-D603-C4A6-F8C5-572329355689}"/>
              </a:ext>
            </a:extLst>
          </p:cNvPr>
          <p:cNvSpPr txBox="1"/>
          <p:nvPr/>
        </p:nvSpPr>
        <p:spPr>
          <a:xfrm>
            <a:off x="4733365" y="524435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a:p>
        </p:txBody>
      </p:sp>
      <p:pic>
        <p:nvPicPr>
          <p:cNvPr id="3" name="Picture 4" descr="A picture containing chart&#10;&#10;Description automatically generated">
            <a:extLst>
              <a:ext uri="{FF2B5EF4-FFF2-40B4-BE49-F238E27FC236}">
                <a16:creationId xmlns:a16="http://schemas.microsoft.com/office/drawing/2014/main" id="{355C316D-54F5-9CB1-083D-9647E7AAA622}"/>
              </a:ext>
            </a:extLst>
          </p:cNvPr>
          <p:cNvPicPr>
            <a:picLocks noChangeAspect="1"/>
          </p:cNvPicPr>
          <p:nvPr/>
        </p:nvPicPr>
        <p:blipFill>
          <a:blip r:embed="rId2"/>
          <a:stretch>
            <a:fillRect/>
          </a:stretch>
        </p:blipFill>
        <p:spPr>
          <a:xfrm>
            <a:off x="5818094" y="374255"/>
            <a:ext cx="5082988" cy="3805561"/>
          </a:xfrm>
          <a:prstGeom prst="rect">
            <a:avLst/>
          </a:prstGeom>
        </p:spPr>
      </p:pic>
      <p:pic>
        <p:nvPicPr>
          <p:cNvPr id="5" name="Picture 5">
            <a:extLst>
              <a:ext uri="{FF2B5EF4-FFF2-40B4-BE49-F238E27FC236}">
                <a16:creationId xmlns:a16="http://schemas.microsoft.com/office/drawing/2014/main" id="{3C05E8D9-BDAE-F2B1-2499-D8AD6CD7BE1E}"/>
              </a:ext>
            </a:extLst>
          </p:cNvPr>
          <p:cNvPicPr>
            <a:picLocks noChangeAspect="1"/>
          </p:cNvPicPr>
          <p:nvPr/>
        </p:nvPicPr>
        <p:blipFill>
          <a:blip r:embed="rId3"/>
          <a:stretch>
            <a:fillRect/>
          </a:stretch>
        </p:blipFill>
        <p:spPr>
          <a:xfrm>
            <a:off x="331694" y="867313"/>
            <a:ext cx="4132729" cy="3097349"/>
          </a:xfrm>
          <a:prstGeom prst="rect">
            <a:avLst/>
          </a:prstGeom>
        </p:spPr>
      </p:pic>
      <p:graphicFrame>
        <p:nvGraphicFramePr>
          <p:cNvPr id="7" name="Table 6">
            <a:extLst>
              <a:ext uri="{FF2B5EF4-FFF2-40B4-BE49-F238E27FC236}">
                <a16:creationId xmlns:a16="http://schemas.microsoft.com/office/drawing/2014/main" id="{CCA53161-BECE-D42F-52CA-0AD952150B5C}"/>
              </a:ext>
            </a:extLst>
          </p:cNvPr>
          <p:cNvGraphicFramePr>
            <a:graphicFrameLocks noGrp="1"/>
          </p:cNvGraphicFramePr>
          <p:nvPr>
            <p:extLst>
              <p:ext uri="{D42A27DB-BD31-4B8C-83A1-F6EECF244321}">
                <p14:modId xmlns:p14="http://schemas.microsoft.com/office/powerpoint/2010/main" val="1492820450"/>
              </p:ext>
            </p:extLst>
          </p:nvPr>
        </p:nvGraphicFramePr>
        <p:xfrm>
          <a:off x="8966" y="4192793"/>
          <a:ext cx="12191998" cy="256032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1911496270"/>
                    </a:ext>
                  </a:extLst>
                </a:gridCol>
                <a:gridCol w="1741714">
                  <a:extLst>
                    <a:ext uri="{9D8B030D-6E8A-4147-A177-3AD203B41FA5}">
                      <a16:colId xmlns:a16="http://schemas.microsoft.com/office/drawing/2014/main" val="2739547858"/>
                    </a:ext>
                  </a:extLst>
                </a:gridCol>
                <a:gridCol w="1741714">
                  <a:extLst>
                    <a:ext uri="{9D8B030D-6E8A-4147-A177-3AD203B41FA5}">
                      <a16:colId xmlns:a16="http://schemas.microsoft.com/office/drawing/2014/main" val="357751163"/>
                    </a:ext>
                  </a:extLst>
                </a:gridCol>
                <a:gridCol w="1741714">
                  <a:extLst>
                    <a:ext uri="{9D8B030D-6E8A-4147-A177-3AD203B41FA5}">
                      <a16:colId xmlns:a16="http://schemas.microsoft.com/office/drawing/2014/main" val="3219753246"/>
                    </a:ext>
                  </a:extLst>
                </a:gridCol>
                <a:gridCol w="1741714">
                  <a:extLst>
                    <a:ext uri="{9D8B030D-6E8A-4147-A177-3AD203B41FA5}">
                      <a16:colId xmlns:a16="http://schemas.microsoft.com/office/drawing/2014/main" val="974295486"/>
                    </a:ext>
                  </a:extLst>
                </a:gridCol>
                <a:gridCol w="1741714">
                  <a:extLst>
                    <a:ext uri="{9D8B030D-6E8A-4147-A177-3AD203B41FA5}">
                      <a16:colId xmlns:a16="http://schemas.microsoft.com/office/drawing/2014/main" val="3570960965"/>
                    </a:ext>
                  </a:extLst>
                </a:gridCol>
                <a:gridCol w="1741714">
                  <a:extLst>
                    <a:ext uri="{9D8B030D-6E8A-4147-A177-3AD203B41FA5}">
                      <a16:colId xmlns:a16="http://schemas.microsoft.com/office/drawing/2014/main" val="2276583837"/>
                    </a:ext>
                  </a:extLst>
                </a:gridCol>
              </a:tblGrid>
              <a:tr h="161925">
                <a:tc>
                  <a:txBody>
                    <a:bodyPr/>
                    <a:lstStyle/>
                    <a:p>
                      <a:pPr algn="l"/>
                      <a:r>
                        <a:rPr lang="en-GB"/>
                        <a:t>Class</a:t>
                      </a:r>
                    </a:p>
                  </a:txBody>
                  <a:tcPr anchor="ctr"/>
                </a:tc>
                <a:tc>
                  <a:txBody>
                    <a:bodyPr/>
                    <a:lstStyle/>
                    <a:p>
                      <a:pPr algn="l"/>
                      <a:r>
                        <a:rPr lang="en-GB"/>
                        <a:t>cecum</a:t>
                      </a:r>
                    </a:p>
                  </a:txBody>
                  <a:tcPr anchor="ctr"/>
                </a:tc>
                <a:tc>
                  <a:txBody>
                    <a:bodyPr/>
                    <a:lstStyle/>
                    <a:p>
                      <a:pPr algn="l"/>
                      <a:r>
                        <a:rPr lang="en-GB"/>
                        <a:t>esophagitis</a:t>
                      </a:r>
                    </a:p>
                  </a:txBody>
                  <a:tcPr anchor="ctr"/>
                </a:tc>
                <a:tc>
                  <a:txBody>
                    <a:bodyPr/>
                    <a:lstStyle/>
                    <a:p>
                      <a:pPr algn="l"/>
                      <a:r>
                        <a:rPr lang="en-GB"/>
                        <a:t>polyps</a:t>
                      </a:r>
                    </a:p>
                  </a:txBody>
                  <a:tcPr anchor="ctr"/>
                </a:tc>
                <a:tc>
                  <a:txBody>
                    <a:bodyPr/>
                    <a:lstStyle/>
                    <a:p>
                      <a:pPr algn="l"/>
                      <a:r>
                        <a:rPr lang="en-GB"/>
                        <a:t>pylorus</a:t>
                      </a:r>
                    </a:p>
                  </a:txBody>
                  <a:tcPr anchor="ctr"/>
                </a:tc>
                <a:tc>
                  <a:txBody>
                    <a:bodyPr/>
                    <a:lstStyle/>
                    <a:p>
                      <a:pPr algn="l"/>
                      <a:r>
                        <a:rPr lang="en-GB"/>
                        <a:t>ulcerative-colitis</a:t>
                      </a:r>
                    </a:p>
                  </a:txBody>
                  <a:tcPr anchor="ctr"/>
                </a:tc>
                <a:tc>
                  <a:txBody>
                    <a:bodyPr/>
                    <a:lstStyle/>
                    <a:p>
                      <a:pPr algn="l"/>
                      <a:r>
                        <a:rPr lang="en-GB"/>
                        <a:t>z-line</a:t>
                      </a:r>
                    </a:p>
                  </a:txBody>
                  <a:tcPr anchor="ctr"/>
                </a:tc>
                <a:extLst>
                  <a:ext uri="{0D108BD9-81ED-4DB2-BD59-A6C34878D82A}">
                    <a16:rowId xmlns:a16="http://schemas.microsoft.com/office/drawing/2014/main" val="187238434"/>
                  </a:ext>
                </a:extLst>
              </a:tr>
              <a:tr h="161925">
                <a:tc>
                  <a:txBody>
                    <a:bodyPr/>
                    <a:lstStyle/>
                    <a:p>
                      <a:pPr algn="l"/>
                      <a:r>
                        <a:rPr lang="en-GB"/>
                        <a:t>cecum</a:t>
                      </a:r>
                    </a:p>
                  </a:txBody>
                  <a:tcPr anchor="ctr"/>
                </a:tc>
                <a:tc>
                  <a:txBody>
                    <a:bodyPr/>
                    <a:lstStyle/>
                    <a:p>
                      <a:pPr algn="r"/>
                      <a:r>
                        <a:rPr lang="en-GB"/>
                        <a:t>195</a:t>
                      </a:r>
                    </a:p>
                  </a:txBody>
                  <a:tcPr anchor="ctr"/>
                </a:tc>
                <a:tc>
                  <a:txBody>
                    <a:bodyPr/>
                    <a:lstStyle/>
                    <a:p>
                      <a:pPr algn="r"/>
                      <a:r>
                        <a:rPr lang="en-GB"/>
                        <a:t>0</a:t>
                      </a:r>
                    </a:p>
                  </a:txBody>
                  <a:tcPr anchor="ctr"/>
                </a:tc>
                <a:tc>
                  <a:txBody>
                    <a:bodyPr/>
                    <a:lstStyle/>
                    <a:p>
                      <a:pPr algn="r"/>
                      <a:r>
                        <a:rPr lang="en-GB"/>
                        <a:t>1</a:t>
                      </a:r>
                    </a:p>
                  </a:txBody>
                  <a:tcPr anchor="ctr"/>
                </a:tc>
                <a:tc>
                  <a:txBody>
                    <a:bodyPr/>
                    <a:lstStyle/>
                    <a:p>
                      <a:pPr algn="r"/>
                      <a:r>
                        <a:rPr lang="en-GB"/>
                        <a:t>0</a:t>
                      </a:r>
                    </a:p>
                  </a:txBody>
                  <a:tcPr anchor="ctr"/>
                </a:tc>
                <a:tc>
                  <a:txBody>
                    <a:bodyPr/>
                    <a:lstStyle/>
                    <a:p>
                      <a:pPr algn="r"/>
                      <a:r>
                        <a:rPr lang="en-GB"/>
                        <a:t>6</a:t>
                      </a:r>
                    </a:p>
                  </a:txBody>
                  <a:tcPr anchor="ctr"/>
                </a:tc>
                <a:tc>
                  <a:txBody>
                    <a:bodyPr/>
                    <a:lstStyle/>
                    <a:p>
                      <a:pPr algn="r"/>
                      <a:r>
                        <a:rPr lang="en-GB"/>
                        <a:t>0</a:t>
                      </a:r>
                    </a:p>
                  </a:txBody>
                  <a:tcPr anchor="ctr"/>
                </a:tc>
                <a:extLst>
                  <a:ext uri="{0D108BD9-81ED-4DB2-BD59-A6C34878D82A}">
                    <a16:rowId xmlns:a16="http://schemas.microsoft.com/office/drawing/2014/main" val="2114559520"/>
                  </a:ext>
                </a:extLst>
              </a:tr>
              <a:tr h="161925">
                <a:tc>
                  <a:txBody>
                    <a:bodyPr/>
                    <a:lstStyle/>
                    <a:p>
                      <a:pPr algn="l"/>
                      <a:r>
                        <a:rPr lang="en-GB"/>
                        <a:t>esophagitis</a:t>
                      </a:r>
                    </a:p>
                  </a:txBody>
                  <a:tcPr anchor="ctr"/>
                </a:tc>
                <a:tc>
                  <a:txBody>
                    <a:bodyPr/>
                    <a:lstStyle/>
                    <a:p>
                      <a:pPr algn="r"/>
                      <a:r>
                        <a:rPr lang="en-GB"/>
                        <a:t>0</a:t>
                      </a:r>
                    </a:p>
                  </a:txBody>
                  <a:tcPr anchor="ctr"/>
                </a:tc>
                <a:tc>
                  <a:txBody>
                    <a:bodyPr/>
                    <a:lstStyle/>
                    <a:p>
                      <a:pPr algn="r"/>
                      <a:r>
                        <a:rPr lang="en-GB"/>
                        <a:t>96</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0</a:t>
                      </a:r>
                    </a:p>
                  </a:txBody>
                  <a:tcPr anchor="ctr"/>
                </a:tc>
                <a:tc>
                  <a:txBody>
                    <a:bodyPr/>
                    <a:lstStyle/>
                    <a:p>
                      <a:pPr algn="r"/>
                      <a:r>
                        <a:rPr lang="en-GB"/>
                        <a:t>37</a:t>
                      </a:r>
                    </a:p>
                  </a:txBody>
                  <a:tcPr anchor="ctr"/>
                </a:tc>
                <a:extLst>
                  <a:ext uri="{0D108BD9-81ED-4DB2-BD59-A6C34878D82A}">
                    <a16:rowId xmlns:a16="http://schemas.microsoft.com/office/drawing/2014/main" val="1390856269"/>
                  </a:ext>
                </a:extLst>
              </a:tr>
              <a:tr h="161925">
                <a:tc>
                  <a:txBody>
                    <a:bodyPr/>
                    <a:lstStyle/>
                    <a:p>
                      <a:pPr algn="l"/>
                      <a:r>
                        <a:rPr lang="en-GB"/>
                        <a:t>polyps</a:t>
                      </a:r>
                    </a:p>
                  </a:txBody>
                  <a:tcPr anchor="ctr"/>
                </a:tc>
                <a:tc>
                  <a:txBody>
                    <a:bodyPr/>
                    <a:lstStyle/>
                    <a:p>
                      <a:pPr algn="r"/>
                      <a:r>
                        <a:rPr lang="en-GB"/>
                        <a:t>2</a:t>
                      </a:r>
                    </a:p>
                  </a:txBody>
                  <a:tcPr anchor="ctr"/>
                </a:tc>
                <a:tc>
                  <a:txBody>
                    <a:bodyPr/>
                    <a:lstStyle/>
                    <a:p>
                      <a:pPr algn="r"/>
                      <a:r>
                        <a:rPr lang="en-GB"/>
                        <a:t>0</a:t>
                      </a:r>
                    </a:p>
                  </a:txBody>
                  <a:tcPr anchor="ctr"/>
                </a:tc>
                <a:tc>
                  <a:txBody>
                    <a:bodyPr/>
                    <a:lstStyle/>
                    <a:p>
                      <a:pPr algn="r"/>
                      <a:r>
                        <a:rPr lang="en-GB"/>
                        <a:t>196</a:t>
                      </a:r>
                    </a:p>
                  </a:txBody>
                  <a:tcPr anchor="ctr"/>
                </a:tc>
                <a:tc>
                  <a:txBody>
                    <a:bodyPr/>
                    <a:lstStyle/>
                    <a:p>
                      <a:pPr algn="r"/>
                      <a:r>
                        <a:rPr lang="en-GB"/>
                        <a:t>1</a:t>
                      </a:r>
                    </a:p>
                  </a:txBody>
                  <a:tcPr anchor="ctr"/>
                </a:tc>
                <a:tc>
                  <a:txBody>
                    <a:bodyPr/>
                    <a:lstStyle/>
                    <a:p>
                      <a:pPr algn="r"/>
                      <a:r>
                        <a:rPr lang="en-GB"/>
                        <a:t>7</a:t>
                      </a:r>
                    </a:p>
                  </a:txBody>
                  <a:tcPr anchor="ctr"/>
                </a:tc>
                <a:tc>
                  <a:txBody>
                    <a:bodyPr/>
                    <a:lstStyle/>
                    <a:p>
                      <a:pPr algn="r"/>
                      <a:r>
                        <a:rPr lang="en-GB"/>
                        <a:t>0</a:t>
                      </a:r>
                    </a:p>
                  </a:txBody>
                  <a:tcPr anchor="ctr"/>
                </a:tc>
                <a:extLst>
                  <a:ext uri="{0D108BD9-81ED-4DB2-BD59-A6C34878D82A}">
                    <a16:rowId xmlns:a16="http://schemas.microsoft.com/office/drawing/2014/main" val="1748090847"/>
                  </a:ext>
                </a:extLst>
              </a:tr>
              <a:tr h="161925">
                <a:tc>
                  <a:txBody>
                    <a:bodyPr/>
                    <a:lstStyle/>
                    <a:p>
                      <a:pPr algn="l"/>
                      <a:r>
                        <a:rPr lang="en-GB"/>
                        <a:t>pylorus</a:t>
                      </a:r>
                    </a:p>
                  </a:txBody>
                  <a:tcPr anchor="ctr"/>
                </a:tc>
                <a:tc>
                  <a:txBody>
                    <a:bodyPr/>
                    <a:lstStyle/>
                    <a:p>
                      <a:pPr algn="r"/>
                      <a:r>
                        <a:rPr lang="en-GB"/>
                        <a:t>0</a:t>
                      </a:r>
                    </a:p>
                  </a:txBody>
                  <a:tcPr anchor="ctr"/>
                </a:tc>
                <a:tc>
                  <a:txBody>
                    <a:bodyPr/>
                    <a:lstStyle/>
                    <a:p>
                      <a:pPr algn="r"/>
                      <a:r>
                        <a:rPr lang="en-GB"/>
                        <a:t>1</a:t>
                      </a:r>
                    </a:p>
                  </a:txBody>
                  <a:tcPr anchor="ctr"/>
                </a:tc>
                <a:tc>
                  <a:txBody>
                    <a:bodyPr/>
                    <a:lstStyle/>
                    <a:p>
                      <a:pPr algn="r"/>
                      <a:r>
                        <a:rPr lang="en-GB"/>
                        <a:t>4</a:t>
                      </a:r>
                    </a:p>
                  </a:txBody>
                  <a:tcPr anchor="ctr"/>
                </a:tc>
                <a:tc>
                  <a:txBody>
                    <a:bodyPr/>
                    <a:lstStyle/>
                    <a:p>
                      <a:pPr algn="r"/>
                      <a:r>
                        <a:rPr lang="en-GB"/>
                        <a:t>195</a:t>
                      </a:r>
                    </a:p>
                  </a:txBody>
                  <a:tcPr anchor="ctr"/>
                </a:tc>
                <a:tc>
                  <a:txBody>
                    <a:bodyPr/>
                    <a:lstStyle/>
                    <a:p>
                      <a:pPr algn="r"/>
                      <a:r>
                        <a:rPr lang="en-GB"/>
                        <a:t>0</a:t>
                      </a:r>
                    </a:p>
                  </a:txBody>
                  <a:tcPr anchor="ctr"/>
                </a:tc>
                <a:tc>
                  <a:txBody>
                    <a:bodyPr/>
                    <a:lstStyle/>
                    <a:p>
                      <a:pPr algn="r"/>
                      <a:r>
                        <a:rPr lang="en-GB"/>
                        <a:t>0</a:t>
                      </a:r>
                    </a:p>
                  </a:txBody>
                  <a:tcPr anchor="ctr"/>
                </a:tc>
                <a:extLst>
                  <a:ext uri="{0D108BD9-81ED-4DB2-BD59-A6C34878D82A}">
                    <a16:rowId xmlns:a16="http://schemas.microsoft.com/office/drawing/2014/main" val="2417358985"/>
                  </a:ext>
                </a:extLst>
              </a:tr>
              <a:tr h="161925">
                <a:tc>
                  <a:txBody>
                    <a:bodyPr/>
                    <a:lstStyle/>
                    <a:p>
                      <a:pPr algn="l"/>
                      <a:r>
                        <a:rPr lang="en-GB"/>
                        <a:t>ulcerative-colitis</a:t>
                      </a:r>
                    </a:p>
                  </a:txBody>
                  <a:tcPr anchor="ctr"/>
                </a:tc>
                <a:tc>
                  <a:txBody>
                    <a:bodyPr/>
                    <a:lstStyle/>
                    <a:p>
                      <a:pPr algn="r"/>
                      <a:r>
                        <a:rPr lang="en-GB"/>
                        <a:t>2</a:t>
                      </a:r>
                    </a:p>
                  </a:txBody>
                  <a:tcPr anchor="ctr"/>
                </a:tc>
                <a:tc>
                  <a:txBody>
                    <a:bodyPr/>
                    <a:lstStyle/>
                    <a:p>
                      <a:pPr algn="r"/>
                      <a:r>
                        <a:rPr lang="en-GB"/>
                        <a:t>0</a:t>
                      </a:r>
                    </a:p>
                  </a:txBody>
                  <a:tcPr anchor="ctr"/>
                </a:tc>
                <a:tc>
                  <a:txBody>
                    <a:bodyPr/>
                    <a:lstStyle/>
                    <a:p>
                      <a:pPr algn="r"/>
                      <a:r>
                        <a:rPr lang="en-GB"/>
                        <a:t>11</a:t>
                      </a:r>
                    </a:p>
                  </a:txBody>
                  <a:tcPr anchor="ctr"/>
                </a:tc>
                <a:tc>
                  <a:txBody>
                    <a:bodyPr/>
                    <a:lstStyle/>
                    <a:p>
                      <a:pPr algn="r"/>
                      <a:r>
                        <a:rPr lang="en-GB"/>
                        <a:t>0</a:t>
                      </a:r>
                    </a:p>
                  </a:txBody>
                  <a:tcPr anchor="ctr"/>
                </a:tc>
                <a:tc>
                  <a:txBody>
                    <a:bodyPr/>
                    <a:lstStyle/>
                    <a:p>
                      <a:pPr algn="r"/>
                      <a:r>
                        <a:rPr lang="en-GB"/>
                        <a:t>158</a:t>
                      </a:r>
                    </a:p>
                  </a:txBody>
                  <a:tcPr anchor="ctr"/>
                </a:tc>
                <a:tc>
                  <a:txBody>
                    <a:bodyPr/>
                    <a:lstStyle/>
                    <a:p>
                      <a:pPr algn="r"/>
                      <a:r>
                        <a:rPr lang="en-GB"/>
                        <a:t>0</a:t>
                      </a:r>
                    </a:p>
                  </a:txBody>
                  <a:tcPr anchor="ctr"/>
                </a:tc>
                <a:extLst>
                  <a:ext uri="{0D108BD9-81ED-4DB2-BD59-A6C34878D82A}">
                    <a16:rowId xmlns:a16="http://schemas.microsoft.com/office/drawing/2014/main" val="1339044002"/>
                  </a:ext>
                </a:extLst>
              </a:tr>
              <a:tr h="161925">
                <a:tc>
                  <a:txBody>
                    <a:bodyPr/>
                    <a:lstStyle/>
                    <a:p>
                      <a:pPr algn="l"/>
                      <a:r>
                        <a:rPr lang="en-GB"/>
                        <a:t>z-line</a:t>
                      </a:r>
                    </a:p>
                  </a:txBody>
                  <a:tcPr anchor="ctr"/>
                </a:tc>
                <a:tc>
                  <a:txBody>
                    <a:bodyPr/>
                    <a:lstStyle/>
                    <a:p>
                      <a:pPr algn="r"/>
                      <a:r>
                        <a:rPr lang="en-GB"/>
                        <a:t>0</a:t>
                      </a:r>
                    </a:p>
                  </a:txBody>
                  <a:tcPr anchor="ctr"/>
                </a:tc>
                <a:tc>
                  <a:txBody>
                    <a:bodyPr/>
                    <a:lstStyle/>
                    <a:p>
                      <a:pPr algn="r"/>
                      <a:r>
                        <a:rPr lang="en-GB"/>
                        <a:t>25</a:t>
                      </a:r>
                    </a:p>
                  </a:txBody>
                  <a:tcPr anchor="ctr"/>
                </a:tc>
                <a:tc>
                  <a:txBody>
                    <a:bodyPr/>
                    <a:lstStyle/>
                    <a:p>
                      <a:pPr algn="r"/>
                      <a:r>
                        <a:rPr lang="en-GB"/>
                        <a:t>0</a:t>
                      </a:r>
                    </a:p>
                  </a:txBody>
                  <a:tcPr anchor="ctr"/>
                </a:tc>
                <a:tc>
                  <a:txBody>
                    <a:bodyPr/>
                    <a:lstStyle/>
                    <a:p>
                      <a:pPr algn="r"/>
                      <a:r>
                        <a:rPr lang="en-GB"/>
                        <a:t>1</a:t>
                      </a:r>
                    </a:p>
                  </a:txBody>
                  <a:tcPr anchor="ctr"/>
                </a:tc>
                <a:tc>
                  <a:txBody>
                    <a:bodyPr/>
                    <a:lstStyle/>
                    <a:p>
                      <a:pPr algn="r"/>
                      <a:r>
                        <a:rPr lang="en-GB"/>
                        <a:t>0</a:t>
                      </a:r>
                    </a:p>
                  </a:txBody>
                  <a:tcPr anchor="ctr"/>
                </a:tc>
                <a:tc>
                  <a:txBody>
                    <a:bodyPr/>
                    <a:lstStyle/>
                    <a:p>
                      <a:pPr algn="r"/>
                      <a:r>
                        <a:rPr lang="en-GB"/>
                        <a:t>161</a:t>
                      </a:r>
                    </a:p>
                  </a:txBody>
                  <a:tcPr anchor="ctr"/>
                </a:tc>
                <a:extLst>
                  <a:ext uri="{0D108BD9-81ED-4DB2-BD59-A6C34878D82A}">
                    <a16:rowId xmlns:a16="http://schemas.microsoft.com/office/drawing/2014/main" val="754815091"/>
                  </a:ext>
                </a:extLst>
              </a:tr>
            </a:tbl>
          </a:graphicData>
        </a:graphic>
      </p:graphicFrame>
      <p:sp>
        <p:nvSpPr>
          <p:cNvPr id="10" name="TextBox 9">
            <a:extLst>
              <a:ext uri="{FF2B5EF4-FFF2-40B4-BE49-F238E27FC236}">
                <a16:creationId xmlns:a16="http://schemas.microsoft.com/office/drawing/2014/main" id="{06A95D05-7663-E413-A123-2C7BED0F22AA}"/>
              </a:ext>
            </a:extLst>
          </p:cNvPr>
          <p:cNvSpPr txBox="1"/>
          <p:nvPr/>
        </p:nvSpPr>
        <p:spPr>
          <a:xfrm>
            <a:off x="4733365" y="524435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a:p>
        </p:txBody>
      </p:sp>
    </p:spTree>
    <p:extLst>
      <p:ext uri="{BB962C8B-B14F-4D97-AF65-F5344CB8AC3E}">
        <p14:creationId xmlns:p14="http://schemas.microsoft.com/office/powerpoint/2010/main" val="18038614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E68C9-75C4-42D6-7410-2D618CCA633D}"/>
              </a:ext>
            </a:extLst>
          </p:cNvPr>
          <p:cNvSpPr>
            <a:spLocks noGrp="1"/>
          </p:cNvSpPr>
          <p:nvPr>
            <p:ph type="title"/>
          </p:nvPr>
        </p:nvSpPr>
        <p:spPr>
          <a:xfrm>
            <a:off x="784412" y="33431"/>
            <a:ext cx="10515600" cy="409104"/>
          </a:xfrm>
        </p:spPr>
        <p:txBody>
          <a:bodyPr>
            <a:normAutofit fontScale="90000"/>
          </a:bodyPr>
          <a:lstStyle/>
          <a:p>
            <a:r>
              <a:rPr lang="en-GB">
                <a:cs typeface="Calibri Light"/>
              </a:rPr>
              <a:t>Conclusions</a:t>
            </a:r>
            <a:endParaRPr lang="en-GB"/>
          </a:p>
        </p:txBody>
      </p:sp>
      <p:sp>
        <p:nvSpPr>
          <p:cNvPr id="3" name="Content Placeholder 2">
            <a:extLst>
              <a:ext uri="{FF2B5EF4-FFF2-40B4-BE49-F238E27FC236}">
                <a16:creationId xmlns:a16="http://schemas.microsoft.com/office/drawing/2014/main" id="{CB7968F3-CFA7-639B-9247-525B68263BA7}"/>
              </a:ext>
            </a:extLst>
          </p:cNvPr>
          <p:cNvSpPr>
            <a:spLocks noGrp="1"/>
          </p:cNvSpPr>
          <p:nvPr>
            <p:ph idx="1"/>
          </p:nvPr>
        </p:nvSpPr>
        <p:spPr>
          <a:xfrm>
            <a:off x="-4215" y="499880"/>
            <a:ext cx="12032508" cy="6360541"/>
          </a:xfrm>
        </p:spPr>
        <p:txBody>
          <a:bodyPr vert="horz" lIns="91440" tIns="45720" rIns="91440" bIns="45720" rtlCol="0" anchor="t">
            <a:normAutofit fontScale="70000" lnSpcReduction="20000"/>
          </a:bodyPr>
          <a:lstStyle/>
          <a:p>
            <a:pPr algn="just">
              <a:lnSpc>
                <a:spcPct val="120000"/>
              </a:lnSpc>
            </a:pPr>
            <a:r>
              <a:rPr lang="en-GB">
                <a:cs typeface="Calibri"/>
              </a:rPr>
              <a:t>We are unable to cross 90% accuracy, unlike the 98.45% accuracy reported in the paper. </a:t>
            </a:r>
            <a:endParaRPr lang="en-US">
              <a:cs typeface="Calibri" panose="020F0502020204030204"/>
            </a:endParaRPr>
          </a:p>
          <a:p>
            <a:pPr algn="just">
              <a:lnSpc>
                <a:spcPct val="120000"/>
              </a:lnSpc>
            </a:pPr>
            <a:endParaRPr lang="en-GB">
              <a:cs typeface="Calibri"/>
            </a:endParaRPr>
          </a:p>
          <a:p>
            <a:pPr algn="just">
              <a:lnSpc>
                <a:spcPct val="120000"/>
              </a:lnSpc>
            </a:pPr>
            <a:r>
              <a:rPr lang="en-GB">
                <a:cs typeface="Calibri"/>
              </a:rPr>
              <a:t>In both the 6-class model and the 8-class model, i</a:t>
            </a:r>
            <a:r>
              <a:rPr lang="en-GB">
                <a:ea typeface="+mn-lt"/>
                <a:cs typeface="+mn-lt"/>
              </a:rPr>
              <a:t>t is evident from the confusion matrices that the primary classes that the network confuses are esophagitis and z-line. This is understandable because these two classes contain images of the same anatomical location, which in one case are diseased, and the other case healthy. The authors of the paper also encountered this issue, although we obtained a higher false negative rate for esophagitis (~25%) than the authors (~10%).</a:t>
            </a:r>
          </a:p>
          <a:p>
            <a:pPr algn="just">
              <a:lnSpc>
                <a:spcPct val="120000"/>
              </a:lnSpc>
            </a:pPr>
            <a:endParaRPr lang="en-GB">
              <a:cs typeface="Calibri"/>
            </a:endParaRPr>
          </a:p>
          <a:p>
            <a:pPr algn="just">
              <a:lnSpc>
                <a:spcPct val="120000"/>
              </a:lnSpc>
            </a:pPr>
            <a:r>
              <a:rPr lang="en-GB">
                <a:cs typeface="Calibri"/>
              </a:rPr>
              <a:t>We obtain a frame rate of roughly 20 frames per second, when the prediction code was run on distinct image files in a directory,  tested on the </a:t>
            </a:r>
            <a:r>
              <a:rPr lang="en-GB">
                <a:ea typeface="+mn-lt"/>
                <a:cs typeface="+mn-lt"/>
              </a:rPr>
              <a:t>NVIDIA GeForce GTX 1080 </a:t>
            </a:r>
            <a:r>
              <a:rPr lang="en-GB" err="1">
                <a:ea typeface="+mn-lt"/>
                <a:cs typeface="+mn-lt"/>
              </a:rPr>
              <a:t>Ti</a:t>
            </a:r>
            <a:r>
              <a:rPr lang="en-GB">
                <a:ea typeface="+mn-lt"/>
                <a:cs typeface="+mn-lt"/>
              </a:rPr>
              <a:t>.</a:t>
            </a:r>
            <a:endParaRPr lang="en-GB">
              <a:cs typeface="Calibri"/>
            </a:endParaRPr>
          </a:p>
          <a:p>
            <a:pPr marL="0" indent="0" algn="just">
              <a:lnSpc>
                <a:spcPct val="120000"/>
              </a:lnSpc>
              <a:buNone/>
            </a:pPr>
            <a:endParaRPr lang="en-GB">
              <a:ea typeface="+mn-lt"/>
              <a:cs typeface="+mn-lt"/>
            </a:endParaRPr>
          </a:p>
          <a:p>
            <a:pPr algn="just">
              <a:lnSpc>
                <a:spcPct val="120000"/>
              </a:lnSpc>
            </a:pPr>
            <a:r>
              <a:rPr lang="en-GB">
                <a:ea typeface="+mn-lt"/>
                <a:cs typeface="+mn-lt"/>
              </a:rPr>
              <a:t>The use of MAPGI pre-processing technique did not yield a higher accuracy, as seen from the confusion matrices shown for both the 6-class and the 8-class models. Additionally, MAPGI slowed the per-epoch training time from 60-70 seconds to 90-100 seconds (nearly a 50% increase).  The prediction speed dropped from 20 fps to 16 fps (a 20% slowdown).</a:t>
            </a:r>
          </a:p>
          <a:p>
            <a:pPr marL="0" indent="0" algn="just">
              <a:lnSpc>
                <a:spcPct val="120000"/>
              </a:lnSpc>
              <a:buNone/>
            </a:pPr>
            <a:endParaRPr lang="en-GB">
              <a:ea typeface="+mn-lt"/>
              <a:cs typeface="+mn-lt"/>
            </a:endParaRPr>
          </a:p>
          <a:p>
            <a:pPr marL="0" indent="0" algn="just">
              <a:lnSpc>
                <a:spcPct val="120000"/>
              </a:lnSpc>
              <a:buNone/>
            </a:pPr>
            <a:r>
              <a:rPr lang="en-GB">
                <a:ea typeface="+mn-lt"/>
                <a:cs typeface="+mn-lt"/>
              </a:rPr>
              <a:t>The code used in this review can be found </a:t>
            </a:r>
            <a:r>
              <a:rPr lang="en-GB">
                <a:ea typeface="+mn-lt"/>
                <a:cs typeface="+mn-lt"/>
                <a:hlinkClick r:id="rId2"/>
              </a:rPr>
              <a:t>here</a:t>
            </a:r>
            <a:r>
              <a:rPr lang="en-GB">
                <a:ea typeface="+mn-lt"/>
                <a:cs typeface="+mn-lt"/>
              </a:rPr>
              <a:t>.</a:t>
            </a:r>
          </a:p>
        </p:txBody>
      </p:sp>
    </p:spTree>
    <p:extLst>
      <p:ext uri="{BB962C8B-B14F-4D97-AF65-F5344CB8AC3E}">
        <p14:creationId xmlns:p14="http://schemas.microsoft.com/office/powerpoint/2010/main" val="16546083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647957-35F2-7FB4-E0CF-5D34B3CC583E}"/>
              </a:ext>
            </a:extLst>
          </p:cNvPr>
          <p:cNvSpPr>
            <a:spLocks noGrp="1"/>
          </p:cNvSpPr>
          <p:nvPr>
            <p:ph idx="1"/>
          </p:nvPr>
        </p:nvSpPr>
        <p:spPr>
          <a:xfrm>
            <a:off x="309283" y="1027767"/>
            <a:ext cx="11689976" cy="5319525"/>
          </a:xfrm>
        </p:spPr>
        <p:txBody>
          <a:bodyPr vert="horz" lIns="91440" tIns="45720" rIns="91440" bIns="45720" rtlCol="0" anchor="t">
            <a:normAutofit fontScale="85000" lnSpcReduction="20000"/>
          </a:bodyPr>
          <a:lstStyle/>
          <a:p>
            <a:r>
              <a:rPr lang="en-US">
                <a:cs typeface="Calibri"/>
              </a:rPr>
              <a:t>In many of the latter test cases, the validation accuracy varies wildly between epochs, by more than 10% at times. We need a more stable model. We will start by listing the </a:t>
            </a:r>
            <a:r>
              <a:rPr lang="en-US" b="1">
                <a:cs typeface="Calibri"/>
              </a:rPr>
              <a:t>peak validation accuracy obtained</a:t>
            </a:r>
            <a:r>
              <a:rPr lang="en-US">
                <a:cs typeface="Calibri"/>
              </a:rPr>
              <a:t>. In our second attempt, we will not match the peak, but we will obtain a better, more versatile model.</a:t>
            </a:r>
          </a:p>
          <a:p>
            <a:pPr>
              <a:buNone/>
            </a:pPr>
            <a:r>
              <a:rPr lang="en-US">
                <a:ea typeface="+mn-lt"/>
                <a:cs typeface="+mn-lt"/>
              </a:rPr>
              <a:t>40 epochs (8 classes) - 84%</a:t>
            </a:r>
            <a:endParaRPr lang="en-US"/>
          </a:p>
          <a:p>
            <a:pPr>
              <a:buNone/>
            </a:pPr>
            <a:r>
              <a:rPr lang="en-US">
                <a:ea typeface="+mn-lt"/>
                <a:cs typeface="+mn-lt"/>
              </a:rPr>
              <a:t>42 epochs (8 classes) - 84.5%</a:t>
            </a:r>
            <a:endParaRPr lang="en-US"/>
          </a:p>
          <a:p>
            <a:pPr>
              <a:buNone/>
            </a:pPr>
            <a:r>
              <a:rPr lang="en-US">
                <a:ea typeface="+mn-lt"/>
                <a:cs typeface="+mn-lt"/>
              </a:rPr>
              <a:t>40 epochs - 88%</a:t>
            </a:r>
            <a:endParaRPr lang="en-US">
              <a:cs typeface="Calibri" panose="020F0502020204030204"/>
            </a:endParaRPr>
          </a:p>
          <a:p>
            <a:pPr>
              <a:buNone/>
            </a:pPr>
            <a:r>
              <a:rPr lang="en-US">
                <a:ea typeface="+mn-lt"/>
                <a:cs typeface="+mn-lt"/>
              </a:rPr>
              <a:t>42 epochs - 86.5</a:t>
            </a:r>
            <a:endParaRPr lang="en-US">
              <a:cs typeface="Calibri" panose="020F0502020204030204"/>
            </a:endParaRPr>
          </a:p>
          <a:p>
            <a:pPr>
              <a:buNone/>
            </a:pPr>
            <a:r>
              <a:rPr lang="en-US">
                <a:ea typeface="+mn-lt"/>
                <a:cs typeface="+mn-lt"/>
              </a:rPr>
              <a:t>200 epochs - 93%</a:t>
            </a:r>
            <a:endParaRPr lang="en-US"/>
          </a:p>
          <a:p>
            <a:pPr>
              <a:buNone/>
            </a:pPr>
            <a:r>
              <a:rPr lang="en-US">
                <a:ea typeface="+mn-lt"/>
                <a:cs typeface="+mn-lt"/>
              </a:rPr>
              <a:t>201 epochs - </a:t>
            </a:r>
            <a:r>
              <a:rPr lang="en-US">
                <a:highlight>
                  <a:srgbClr val="FFFF00"/>
                </a:highlight>
                <a:ea typeface="+mn-lt"/>
                <a:cs typeface="+mn-lt"/>
              </a:rPr>
              <a:t>93.5%</a:t>
            </a:r>
            <a:endParaRPr lang="en-US">
              <a:highlight>
                <a:srgbClr val="FFFF00"/>
              </a:highlight>
              <a:cs typeface="Calibri" panose="020F0502020204030204"/>
            </a:endParaRPr>
          </a:p>
          <a:p>
            <a:pPr>
              <a:buNone/>
            </a:pPr>
            <a:r>
              <a:rPr lang="en-US">
                <a:ea typeface="+mn-lt"/>
                <a:cs typeface="+mn-lt"/>
              </a:rPr>
              <a:t>300 epochs - 92%</a:t>
            </a:r>
            <a:endParaRPr lang="en-US"/>
          </a:p>
          <a:p>
            <a:pPr>
              <a:buNone/>
            </a:pPr>
            <a:r>
              <a:rPr lang="en-US">
                <a:ea typeface="+mn-lt"/>
                <a:cs typeface="+mn-lt"/>
              </a:rPr>
              <a:t>301 epochs - 92%</a:t>
            </a:r>
            <a:endParaRPr lang="en-US">
              <a:cs typeface="Calibri" panose="020F0502020204030204"/>
            </a:endParaRPr>
          </a:p>
          <a:p>
            <a:pPr>
              <a:buNone/>
            </a:pPr>
            <a:r>
              <a:rPr lang="en-US">
                <a:ea typeface="+mn-lt"/>
                <a:cs typeface="+mn-lt"/>
              </a:rPr>
              <a:t>302 epochs - 92%</a:t>
            </a:r>
            <a:endParaRPr lang="en-US">
              <a:cs typeface="Calibri" panose="020F0502020204030204"/>
            </a:endParaRPr>
          </a:p>
          <a:p>
            <a:pPr marL="0" indent="0">
              <a:buNone/>
            </a:pPr>
            <a:r>
              <a:rPr lang="en-US">
                <a:ea typeface="+mn-lt"/>
                <a:cs typeface="+mn-lt"/>
              </a:rPr>
              <a:t>303 epochs - 92.3%</a:t>
            </a:r>
            <a:endParaRPr lang="en-US"/>
          </a:p>
        </p:txBody>
      </p:sp>
    </p:spTree>
    <p:extLst>
      <p:ext uri="{BB962C8B-B14F-4D97-AF65-F5344CB8AC3E}">
        <p14:creationId xmlns:p14="http://schemas.microsoft.com/office/powerpoint/2010/main" val="35398922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35A56-2451-2E28-17CA-5DDBED96CC75}"/>
              </a:ext>
            </a:extLst>
          </p:cNvPr>
          <p:cNvSpPr>
            <a:spLocks noGrp="1"/>
          </p:cNvSpPr>
          <p:nvPr>
            <p:ph type="title"/>
          </p:nvPr>
        </p:nvSpPr>
        <p:spPr>
          <a:xfrm>
            <a:off x="838200" y="42396"/>
            <a:ext cx="10515600" cy="698034"/>
          </a:xfrm>
        </p:spPr>
        <p:txBody>
          <a:bodyPr>
            <a:normAutofit/>
          </a:bodyPr>
          <a:lstStyle/>
          <a:p>
            <a:r>
              <a:rPr lang="en-US">
                <a:cs typeface="Calibri Light"/>
              </a:rPr>
              <a:t>Second Attempt </a:t>
            </a:r>
            <a:endParaRPr lang="en-US"/>
          </a:p>
        </p:txBody>
      </p:sp>
      <p:sp>
        <p:nvSpPr>
          <p:cNvPr id="3" name="Content Placeholder 2">
            <a:extLst>
              <a:ext uri="{FF2B5EF4-FFF2-40B4-BE49-F238E27FC236}">
                <a16:creationId xmlns:a16="http://schemas.microsoft.com/office/drawing/2014/main" id="{8E647957-35F2-7FB4-E0CF-5D34B3CC583E}"/>
              </a:ext>
            </a:extLst>
          </p:cNvPr>
          <p:cNvSpPr>
            <a:spLocks noGrp="1"/>
          </p:cNvSpPr>
          <p:nvPr>
            <p:ph idx="1"/>
          </p:nvPr>
        </p:nvSpPr>
        <p:spPr>
          <a:xfrm>
            <a:off x="246530" y="1332567"/>
            <a:ext cx="11689976" cy="5525713"/>
          </a:xfrm>
        </p:spPr>
        <p:txBody>
          <a:bodyPr vert="horz" lIns="91440" tIns="45720" rIns="91440" bIns="45720" rtlCol="0" anchor="t">
            <a:normAutofit fontScale="92500" lnSpcReduction="10000"/>
          </a:bodyPr>
          <a:lstStyle/>
          <a:p>
            <a:pPr algn="just"/>
            <a:r>
              <a:rPr lang="en-US">
                <a:cs typeface="Calibri"/>
              </a:rPr>
              <a:t>For our renewed attempt, </a:t>
            </a:r>
            <a:r>
              <a:rPr lang="en-US">
                <a:highlight>
                  <a:srgbClr val="FFFF00"/>
                </a:highlight>
                <a:cs typeface="Calibri"/>
              </a:rPr>
              <a:t>we have considered </a:t>
            </a:r>
            <a:r>
              <a:rPr lang="en-US" err="1">
                <a:highlight>
                  <a:srgbClr val="FFFF00"/>
                </a:highlight>
                <a:cs typeface="Calibri"/>
              </a:rPr>
              <a:t>regularisation</a:t>
            </a:r>
            <a:r>
              <a:rPr lang="en-US">
                <a:highlight>
                  <a:srgbClr val="FFFF00"/>
                </a:highlight>
                <a:cs typeface="Calibri"/>
              </a:rPr>
              <a:t> </a:t>
            </a:r>
            <a:r>
              <a:rPr lang="en-US">
                <a:cs typeface="Calibri"/>
              </a:rPr>
              <a:t>(kernel, activity and weights) and a pretrained Inceptionv3 model with a dense layer at the end of it before the final output layer (with a Dropout of 0.2). For different cases, we have taken zero or more layers of the inceptionv3 model as trainable. We have tried varying L2 </a:t>
            </a:r>
            <a:r>
              <a:rPr lang="en-US" err="1">
                <a:cs typeface="Calibri"/>
              </a:rPr>
              <a:t>regularisation</a:t>
            </a:r>
            <a:r>
              <a:rPr lang="en-US">
                <a:cs typeface="Calibri"/>
              </a:rPr>
              <a:t> parameter and learning rate. Finally, we have repeated most of our experiments with the EfficientNetB7 model, as discussed in the Quality Assessment PPT, to compare various networks. </a:t>
            </a:r>
            <a:endParaRPr lang="en-US"/>
          </a:p>
          <a:p>
            <a:pPr algn="just"/>
            <a:r>
              <a:rPr lang="en-US">
                <a:cs typeface="Calibri"/>
              </a:rPr>
              <a:t>We have stopped trying to vary image augmentation techniques and used all augmentations. </a:t>
            </a:r>
          </a:p>
          <a:p>
            <a:pPr algn="just"/>
            <a:r>
              <a:rPr lang="en-US">
                <a:cs typeface="Calibri"/>
              </a:rPr>
              <a:t>We are using the SGD </a:t>
            </a:r>
            <a:r>
              <a:rPr lang="en-US" err="1">
                <a:cs typeface="Calibri"/>
              </a:rPr>
              <a:t>optimiser</a:t>
            </a:r>
            <a:r>
              <a:rPr lang="en-US">
                <a:cs typeface="Calibri"/>
              </a:rPr>
              <a:t>, since the RMS </a:t>
            </a:r>
            <a:r>
              <a:rPr lang="en-US" err="1">
                <a:cs typeface="Calibri"/>
              </a:rPr>
              <a:t>optimiser</a:t>
            </a:r>
            <a:r>
              <a:rPr lang="en-US">
                <a:cs typeface="Calibri"/>
              </a:rPr>
              <a:t> had a poor accuracy in the previous attempt.</a:t>
            </a:r>
          </a:p>
          <a:p>
            <a:pPr algn="just"/>
            <a:r>
              <a:rPr lang="en-US">
                <a:cs typeface="Calibri"/>
              </a:rPr>
              <a:t>We are using only six classes.</a:t>
            </a:r>
          </a:p>
          <a:p>
            <a:pPr algn="just"/>
            <a:r>
              <a:rPr lang="en-US">
                <a:cs typeface="Calibri"/>
              </a:rPr>
              <a:t>We also added code to better create confusion matrices, and also yield metrics such as F1 score, precision, recall, etc.</a:t>
            </a:r>
          </a:p>
        </p:txBody>
      </p:sp>
    </p:spTree>
    <p:extLst>
      <p:ext uri="{BB962C8B-B14F-4D97-AF65-F5344CB8AC3E}">
        <p14:creationId xmlns:p14="http://schemas.microsoft.com/office/powerpoint/2010/main" val="36828290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99F9C-CFDC-1784-AFFE-4E10730DF64E}"/>
              </a:ext>
            </a:extLst>
          </p:cNvPr>
          <p:cNvSpPr>
            <a:spLocks noGrp="1"/>
          </p:cNvSpPr>
          <p:nvPr>
            <p:ph type="title"/>
          </p:nvPr>
        </p:nvSpPr>
        <p:spPr>
          <a:xfrm>
            <a:off x="748553" y="221690"/>
            <a:ext cx="10515600" cy="958010"/>
          </a:xfrm>
        </p:spPr>
        <p:txBody>
          <a:bodyPr>
            <a:normAutofit/>
          </a:bodyPr>
          <a:lstStyle/>
          <a:p>
            <a:r>
              <a:rPr lang="en-US" sz="2800">
                <a:ea typeface="+mj-lt"/>
                <a:cs typeface="+mj-lt"/>
              </a:rPr>
              <a:t>80 epochs , 0.2 dropout , 0.001 learning rate, 0.1 L2 </a:t>
            </a:r>
            <a:r>
              <a:rPr lang="en-US" sz="2800" err="1">
                <a:ea typeface="+mj-lt"/>
                <a:cs typeface="+mj-lt"/>
              </a:rPr>
              <a:t>regularisation</a:t>
            </a:r>
            <a:r>
              <a:rPr lang="en-US" sz="2800">
                <a:ea typeface="+mj-lt"/>
                <a:cs typeface="+mj-lt"/>
              </a:rPr>
              <a:t>, MAPGI disabled, Inceptionv3, 1 trainable layer</a:t>
            </a:r>
          </a:p>
          <a:p>
            <a:endParaRPr lang="en-US" sz="2800">
              <a:cs typeface="Calibri Light"/>
            </a:endParaRPr>
          </a:p>
        </p:txBody>
      </p:sp>
      <p:pic>
        <p:nvPicPr>
          <p:cNvPr id="4" name="Picture 4" descr="A picture containing chart&#10;&#10;Description automatically generated">
            <a:extLst>
              <a:ext uri="{FF2B5EF4-FFF2-40B4-BE49-F238E27FC236}">
                <a16:creationId xmlns:a16="http://schemas.microsoft.com/office/drawing/2014/main" id="{8357ECF6-280D-8F6D-4D93-D705C1F65FCB}"/>
              </a:ext>
            </a:extLst>
          </p:cNvPr>
          <p:cNvPicPr>
            <a:picLocks noGrp="1" noChangeAspect="1"/>
          </p:cNvPicPr>
          <p:nvPr>
            <p:ph idx="1"/>
          </p:nvPr>
        </p:nvPicPr>
        <p:blipFill>
          <a:blip r:embed="rId2"/>
          <a:stretch>
            <a:fillRect/>
          </a:stretch>
        </p:blipFill>
        <p:spPr>
          <a:xfrm>
            <a:off x="6096568" y="1454394"/>
            <a:ext cx="5997169" cy="4497876"/>
          </a:xfrm>
        </p:spPr>
      </p:pic>
      <p:pic>
        <p:nvPicPr>
          <p:cNvPr id="5" name="Picture 5" descr="Chart&#10;&#10;Description automatically generated">
            <a:extLst>
              <a:ext uri="{FF2B5EF4-FFF2-40B4-BE49-F238E27FC236}">
                <a16:creationId xmlns:a16="http://schemas.microsoft.com/office/drawing/2014/main" id="{85BBAF82-2D0C-4FF8-22BE-33A7B932A725}"/>
              </a:ext>
            </a:extLst>
          </p:cNvPr>
          <p:cNvPicPr>
            <a:picLocks noChangeAspect="1"/>
          </p:cNvPicPr>
          <p:nvPr/>
        </p:nvPicPr>
        <p:blipFill>
          <a:blip r:embed="rId3"/>
          <a:stretch>
            <a:fillRect/>
          </a:stretch>
        </p:blipFill>
        <p:spPr>
          <a:xfrm>
            <a:off x="357553" y="1560147"/>
            <a:ext cx="6006122" cy="4499706"/>
          </a:xfrm>
          <a:prstGeom prst="rect">
            <a:avLst/>
          </a:prstGeom>
        </p:spPr>
      </p:pic>
    </p:spTree>
    <p:extLst>
      <p:ext uri="{BB962C8B-B14F-4D97-AF65-F5344CB8AC3E}">
        <p14:creationId xmlns:p14="http://schemas.microsoft.com/office/powerpoint/2010/main" val="3833394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10;&#10;Description automatically generated">
            <a:extLst>
              <a:ext uri="{FF2B5EF4-FFF2-40B4-BE49-F238E27FC236}">
                <a16:creationId xmlns:a16="http://schemas.microsoft.com/office/drawing/2014/main" id="{EC57F16C-6BA0-DC6A-6C03-CAA3DDABCE08}"/>
              </a:ext>
            </a:extLst>
          </p:cNvPr>
          <p:cNvPicPr>
            <a:picLocks noGrp="1" noChangeAspect="1"/>
          </p:cNvPicPr>
          <p:nvPr>
            <p:ph idx="1"/>
          </p:nvPr>
        </p:nvPicPr>
        <p:blipFill>
          <a:blip r:embed="rId2"/>
          <a:stretch>
            <a:fillRect/>
          </a:stretch>
        </p:blipFill>
        <p:spPr>
          <a:xfrm>
            <a:off x="139731" y="-3175"/>
            <a:ext cx="4498712" cy="6867643"/>
          </a:xfrm>
        </p:spPr>
      </p:pic>
      <p:pic>
        <p:nvPicPr>
          <p:cNvPr id="9" name="Picture 9" descr="Diagram&#10;&#10;Description automatically generated">
            <a:extLst>
              <a:ext uri="{FF2B5EF4-FFF2-40B4-BE49-F238E27FC236}">
                <a16:creationId xmlns:a16="http://schemas.microsoft.com/office/drawing/2014/main" id="{79B448EC-3CFC-59B3-00D8-1BD292C5ACA9}"/>
              </a:ext>
            </a:extLst>
          </p:cNvPr>
          <p:cNvPicPr>
            <a:picLocks noChangeAspect="1"/>
          </p:cNvPicPr>
          <p:nvPr/>
        </p:nvPicPr>
        <p:blipFill rotWithShape="1">
          <a:blip r:embed="rId3"/>
          <a:srcRect r="6140" b="-309"/>
          <a:stretch/>
        </p:blipFill>
        <p:spPr>
          <a:xfrm>
            <a:off x="7899401" y="2630042"/>
            <a:ext cx="4179399" cy="3180550"/>
          </a:xfrm>
          <a:prstGeom prst="rect">
            <a:avLst/>
          </a:prstGeom>
        </p:spPr>
      </p:pic>
      <p:pic>
        <p:nvPicPr>
          <p:cNvPr id="10" name="Picture 10" descr="Diagram&#10;&#10;Description automatically generated">
            <a:extLst>
              <a:ext uri="{FF2B5EF4-FFF2-40B4-BE49-F238E27FC236}">
                <a16:creationId xmlns:a16="http://schemas.microsoft.com/office/drawing/2014/main" id="{20F89FC0-9D69-721E-594D-28D261D0958F}"/>
              </a:ext>
            </a:extLst>
          </p:cNvPr>
          <p:cNvPicPr>
            <a:picLocks noChangeAspect="1"/>
          </p:cNvPicPr>
          <p:nvPr/>
        </p:nvPicPr>
        <p:blipFill>
          <a:blip r:embed="rId4"/>
          <a:stretch>
            <a:fillRect/>
          </a:stretch>
        </p:blipFill>
        <p:spPr>
          <a:xfrm>
            <a:off x="4679938" y="209062"/>
            <a:ext cx="3261970" cy="6430107"/>
          </a:xfrm>
          <a:prstGeom prst="rect">
            <a:avLst/>
          </a:prstGeom>
        </p:spPr>
      </p:pic>
    </p:spTree>
    <p:extLst>
      <p:ext uri="{BB962C8B-B14F-4D97-AF65-F5344CB8AC3E}">
        <p14:creationId xmlns:p14="http://schemas.microsoft.com/office/powerpoint/2010/main" val="11271757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99F9C-CFDC-1784-AFFE-4E10730DF64E}"/>
              </a:ext>
            </a:extLst>
          </p:cNvPr>
          <p:cNvSpPr>
            <a:spLocks noGrp="1"/>
          </p:cNvSpPr>
          <p:nvPr>
            <p:ph type="title"/>
          </p:nvPr>
        </p:nvSpPr>
        <p:spPr>
          <a:xfrm>
            <a:off x="748553" y="221690"/>
            <a:ext cx="10515600" cy="958010"/>
          </a:xfrm>
        </p:spPr>
        <p:txBody>
          <a:bodyPr>
            <a:normAutofit/>
          </a:bodyPr>
          <a:lstStyle/>
          <a:p>
            <a:r>
              <a:rPr lang="en-US" sz="2800">
                <a:ea typeface="+mj-lt"/>
                <a:cs typeface="+mj-lt"/>
              </a:rPr>
              <a:t>80 epochs , 0.2 dropout , 0.001 learning rate, 0.1 L2 </a:t>
            </a:r>
            <a:r>
              <a:rPr lang="en-US" sz="2800" err="1">
                <a:ea typeface="+mj-lt"/>
                <a:cs typeface="+mj-lt"/>
              </a:rPr>
              <a:t>regularisation</a:t>
            </a:r>
            <a:r>
              <a:rPr lang="en-US" sz="2800">
                <a:ea typeface="+mj-lt"/>
                <a:cs typeface="+mj-lt"/>
              </a:rPr>
              <a:t>, MAPGI disabled, Inceptionv3, 1 trainable layer</a:t>
            </a:r>
            <a:endParaRPr lang="en-US" sz="2800">
              <a:cs typeface="Calibri Light"/>
            </a:endParaRPr>
          </a:p>
        </p:txBody>
      </p:sp>
      <p:graphicFrame>
        <p:nvGraphicFramePr>
          <p:cNvPr id="8" name="Content Placeholder 7">
            <a:extLst>
              <a:ext uri="{FF2B5EF4-FFF2-40B4-BE49-F238E27FC236}">
                <a16:creationId xmlns:a16="http://schemas.microsoft.com/office/drawing/2014/main" id="{9C78AF84-881A-58B3-4B8E-ED5CD2B80850}"/>
              </a:ext>
            </a:extLst>
          </p:cNvPr>
          <p:cNvGraphicFramePr>
            <a:graphicFrameLocks noGrp="1"/>
          </p:cNvGraphicFramePr>
          <p:nvPr>
            <p:ph idx="1"/>
          </p:nvPr>
        </p:nvGraphicFramePr>
        <p:xfrm>
          <a:off x="838200" y="1825625"/>
          <a:ext cx="10515596" cy="3108960"/>
        </p:xfrm>
        <a:graphic>
          <a:graphicData uri="http://schemas.openxmlformats.org/drawingml/2006/table">
            <a:tbl>
              <a:tblPr firstRow="1" bandRow="1">
                <a:tableStyleId>{5C22544A-7EE6-4342-B048-85BDC9FD1C3A}</a:tableStyleId>
              </a:tblPr>
              <a:tblGrid>
                <a:gridCol w="1502228">
                  <a:extLst>
                    <a:ext uri="{9D8B030D-6E8A-4147-A177-3AD203B41FA5}">
                      <a16:colId xmlns:a16="http://schemas.microsoft.com/office/drawing/2014/main" val="1070660974"/>
                    </a:ext>
                  </a:extLst>
                </a:gridCol>
                <a:gridCol w="1502228">
                  <a:extLst>
                    <a:ext uri="{9D8B030D-6E8A-4147-A177-3AD203B41FA5}">
                      <a16:colId xmlns:a16="http://schemas.microsoft.com/office/drawing/2014/main" val="1102723863"/>
                    </a:ext>
                  </a:extLst>
                </a:gridCol>
                <a:gridCol w="1502228">
                  <a:extLst>
                    <a:ext uri="{9D8B030D-6E8A-4147-A177-3AD203B41FA5}">
                      <a16:colId xmlns:a16="http://schemas.microsoft.com/office/drawing/2014/main" val="649214196"/>
                    </a:ext>
                  </a:extLst>
                </a:gridCol>
                <a:gridCol w="1502228">
                  <a:extLst>
                    <a:ext uri="{9D8B030D-6E8A-4147-A177-3AD203B41FA5}">
                      <a16:colId xmlns:a16="http://schemas.microsoft.com/office/drawing/2014/main" val="3627339216"/>
                    </a:ext>
                  </a:extLst>
                </a:gridCol>
                <a:gridCol w="1502228">
                  <a:extLst>
                    <a:ext uri="{9D8B030D-6E8A-4147-A177-3AD203B41FA5}">
                      <a16:colId xmlns:a16="http://schemas.microsoft.com/office/drawing/2014/main" val="1197238509"/>
                    </a:ext>
                  </a:extLst>
                </a:gridCol>
                <a:gridCol w="1502228">
                  <a:extLst>
                    <a:ext uri="{9D8B030D-6E8A-4147-A177-3AD203B41FA5}">
                      <a16:colId xmlns:a16="http://schemas.microsoft.com/office/drawing/2014/main" val="2674394627"/>
                    </a:ext>
                  </a:extLst>
                </a:gridCol>
                <a:gridCol w="1502228">
                  <a:extLst>
                    <a:ext uri="{9D8B030D-6E8A-4147-A177-3AD203B41FA5}">
                      <a16:colId xmlns:a16="http://schemas.microsoft.com/office/drawing/2014/main" val="3399088290"/>
                    </a:ext>
                  </a:extLst>
                </a:gridCol>
              </a:tblGrid>
              <a:tr h="161925">
                <a:tc>
                  <a:txBody>
                    <a:bodyPr/>
                    <a:lstStyle/>
                    <a:p>
                      <a:pPr algn="l"/>
                      <a:r>
                        <a:rPr lang="en-US"/>
                        <a:t>Class</a:t>
                      </a:r>
                    </a:p>
                  </a:txBody>
                  <a:tcPr anchor="ctr"/>
                </a:tc>
                <a:tc>
                  <a:txBody>
                    <a:bodyPr/>
                    <a:lstStyle/>
                    <a:p>
                      <a:pPr algn="l"/>
                      <a:r>
                        <a:rPr lang="en-US"/>
                        <a:t>cecum</a:t>
                      </a:r>
                    </a:p>
                  </a:txBody>
                  <a:tcPr anchor="ctr"/>
                </a:tc>
                <a:tc>
                  <a:txBody>
                    <a:bodyPr/>
                    <a:lstStyle/>
                    <a:p>
                      <a:pPr algn="l"/>
                      <a:r>
                        <a:rPr lang="en-US"/>
                        <a:t>esophagitis</a:t>
                      </a:r>
                    </a:p>
                  </a:txBody>
                  <a:tcPr anchor="ctr"/>
                </a:tc>
                <a:tc>
                  <a:txBody>
                    <a:bodyPr/>
                    <a:lstStyle/>
                    <a:p>
                      <a:pPr algn="l"/>
                      <a:r>
                        <a:rPr lang="en-US"/>
                        <a:t>polyps</a:t>
                      </a:r>
                    </a:p>
                  </a:txBody>
                  <a:tcPr anchor="ctr"/>
                </a:tc>
                <a:tc>
                  <a:txBody>
                    <a:bodyPr/>
                    <a:lstStyle/>
                    <a:p>
                      <a:pPr algn="l"/>
                      <a:r>
                        <a:rPr lang="en-US"/>
                        <a:t>pylorus</a:t>
                      </a:r>
                    </a:p>
                  </a:txBody>
                  <a:tcPr anchor="ctr"/>
                </a:tc>
                <a:tc>
                  <a:txBody>
                    <a:bodyPr/>
                    <a:lstStyle/>
                    <a:p>
                      <a:pPr algn="l"/>
                      <a:r>
                        <a:rPr lang="en-US"/>
                        <a:t>ulcerative-colitis</a:t>
                      </a:r>
                    </a:p>
                  </a:txBody>
                  <a:tcPr anchor="ctr"/>
                </a:tc>
                <a:tc>
                  <a:txBody>
                    <a:bodyPr/>
                    <a:lstStyle/>
                    <a:p>
                      <a:pPr algn="l"/>
                      <a:r>
                        <a:rPr lang="en-US"/>
                        <a:t>z-line</a:t>
                      </a:r>
                    </a:p>
                  </a:txBody>
                  <a:tcPr anchor="ctr"/>
                </a:tc>
                <a:extLst>
                  <a:ext uri="{0D108BD9-81ED-4DB2-BD59-A6C34878D82A}">
                    <a16:rowId xmlns:a16="http://schemas.microsoft.com/office/drawing/2014/main" val="2164469919"/>
                  </a:ext>
                </a:extLst>
              </a:tr>
              <a:tr h="161925">
                <a:tc>
                  <a:txBody>
                    <a:bodyPr/>
                    <a:lstStyle/>
                    <a:p>
                      <a:pPr algn="l"/>
                      <a:r>
                        <a:rPr lang="en-US"/>
                        <a:t>cecum</a:t>
                      </a:r>
                    </a:p>
                  </a:txBody>
                  <a:tcPr anchor="ctr"/>
                </a:tc>
                <a:tc>
                  <a:txBody>
                    <a:bodyPr/>
                    <a:lstStyle/>
                    <a:p>
                      <a:pPr algn="r"/>
                      <a:r>
                        <a:rPr lang="en-US"/>
                        <a:t>182</a:t>
                      </a:r>
                    </a:p>
                  </a:txBody>
                  <a:tcPr anchor="ctr"/>
                </a:tc>
                <a:tc>
                  <a:txBody>
                    <a:bodyPr/>
                    <a:lstStyle/>
                    <a:p>
                      <a:pPr algn="r"/>
                      <a:r>
                        <a:rPr lang="en-US"/>
                        <a:t>0</a:t>
                      </a:r>
                    </a:p>
                  </a:txBody>
                  <a:tcPr anchor="ctr"/>
                </a:tc>
                <a:tc>
                  <a:txBody>
                    <a:bodyPr/>
                    <a:lstStyle/>
                    <a:p>
                      <a:pPr algn="r"/>
                      <a:r>
                        <a:rPr lang="en-US"/>
                        <a:t>16</a:t>
                      </a:r>
                    </a:p>
                  </a:txBody>
                  <a:tcPr anchor="ctr"/>
                </a:tc>
                <a:tc>
                  <a:txBody>
                    <a:bodyPr/>
                    <a:lstStyle/>
                    <a:p>
                      <a:pPr algn="r"/>
                      <a:r>
                        <a:rPr lang="en-US"/>
                        <a:t>2</a:t>
                      </a:r>
                    </a:p>
                  </a:txBody>
                  <a:tcPr anchor="ctr"/>
                </a:tc>
                <a:tc>
                  <a:txBody>
                    <a:bodyPr/>
                    <a:lstStyle/>
                    <a:p>
                      <a:pPr algn="r"/>
                      <a:r>
                        <a:rPr lang="en-US"/>
                        <a:t>2</a:t>
                      </a:r>
                    </a:p>
                  </a:txBody>
                  <a:tcPr anchor="ctr"/>
                </a:tc>
                <a:tc>
                  <a:txBody>
                    <a:bodyPr/>
                    <a:lstStyle/>
                    <a:p>
                      <a:pPr algn="r"/>
                      <a:r>
                        <a:rPr lang="en-US"/>
                        <a:t>0</a:t>
                      </a:r>
                    </a:p>
                  </a:txBody>
                  <a:tcPr anchor="ctr"/>
                </a:tc>
                <a:extLst>
                  <a:ext uri="{0D108BD9-81ED-4DB2-BD59-A6C34878D82A}">
                    <a16:rowId xmlns:a16="http://schemas.microsoft.com/office/drawing/2014/main" val="2327777129"/>
                  </a:ext>
                </a:extLst>
              </a:tr>
              <a:tr h="161925">
                <a:tc>
                  <a:txBody>
                    <a:bodyPr/>
                    <a:lstStyle/>
                    <a:p>
                      <a:pPr algn="l"/>
                      <a:r>
                        <a:rPr lang="en-US"/>
                        <a:t>esophagitis</a:t>
                      </a:r>
                    </a:p>
                  </a:txBody>
                  <a:tcPr anchor="ctr"/>
                </a:tc>
                <a:tc>
                  <a:txBody>
                    <a:bodyPr/>
                    <a:lstStyle/>
                    <a:p>
                      <a:pPr algn="r"/>
                      <a:r>
                        <a:rPr lang="en-US"/>
                        <a:t>0</a:t>
                      </a:r>
                    </a:p>
                  </a:txBody>
                  <a:tcPr anchor="ctr"/>
                </a:tc>
                <a:tc>
                  <a:txBody>
                    <a:bodyPr/>
                    <a:lstStyle/>
                    <a:p>
                      <a:pPr algn="r"/>
                      <a:r>
                        <a:rPr lang="en-US"/>
                        <a:t>92</a:t>
                      </a:r>
                    </a:p>
                  </a:txBody>
                  <a:tcPr anchor="ctr"/>
                </a:tc>
                <a:tc>
                  <a:txBody>
                    <a:bodyPr/>
                    <a:lstStyle/>
                    <a:p>
                      <a:pPr algn="r"/>
                      <a:r>
                        <a:rPr lang="en-US"/>
                        <a:t>0</a:t>
                      </a:r>
                    </a:p>
                  </a:txBody>
                  <a:tcPr anchor="ctr"/>
                </a:tc>
                <a:tc>
                  <a:txBody>
                    <a:bodyPr/>
                    <a:lstStyle/>
                    <a:p>
                      <a:pPr algn="r"/>
                      <a:r>
                        <a:rPr lang="en-US"/>
                        <a:t>16</a:t>
                      </a:r>
                    </a:p>
                  </a:txBody>
                  <a:tcPr anchor="ctr"/>
                </a:tc>
                <a:tc>
                  <a:txBody>
                    <a:bodyPr/>
                    <a:lstStyle/>
                    <a:p>
                      <a:pPr algn="r"/>
                      <a:r>
                        <a:rPr lang="en-US"/>
                        <a:t>1</a:t>
                      </a:r>
                    </a:p>
                  </a:txBody>
                  <a:tcPr anchor="ctr"/>
                </a:tc>
                <a:tc>
                  <a:txBody>
                    <a:bodyPr/>
                    <a:lstStyle/>
                    <a:p>
                      <a:pPr algn="r"/>
                      <a:r>
                        <a:rPr lang="en-US"/>
                        <a:t>24</a:t>
                      </a:r>
                    </a:p>
                  </a:txBody>
                  <a:tcPr anchor="ctr"/>
                </a:tc>
                <a:extLst>
                  <a:ext uri="{0D108BD9-81ED-4DB2-BD59-A6C34878D82A}">
                    <a16:rowId xmlns:a16="http://schemas.microsoft.com/office/drawing/2014/main" val="4188750632"/>
                  </a:ext>
                </a:extLst>
              </a:tr>
              <a:tr h="161925">
                <a:tc>
                  <a:txBody>
                    <a:bodyPr/>
                    <a:lstStyle/>
                    <a:p>
                      <a:pPr algn="l"/>
                      <a:r>
                        <a:rPr lang="en-US"/>
                        <a:t>polyps</a:t>
                      </a:r>
                    </a:p>
                  </a:txBody>
                  <a:tcPr anchor="ctr"/>
                </a:tc>
                <a:tc>
                  <a:txBody>
                    <a:bodyPr/>
                    <a:lstStyle/>
                    <a:p>
                      <a:pPr algn="r"/>
                      <a:r>
                        <a:rPr lang="en-US"/>
                        <a:t>3</a:t>
                      </a:r>
                    </a:p>
                  </a:txBody>
                  <a:tcPr anchor="ctr"/>
                </a:tc>
                <a:tc>
                  <a:txBody>
                    <a:bodyPr/>
                    <a:lstStyle/>
                    <a:p>
                      <a:pPr algn="r"/>
                      <a:r>
                        <a:rPr lang="en-US"/>
                        <a:t>0</a:t>
                      </a:r>
                    </a:p>
                  </a:txBody>
                  <a:tcPr anchor="ctr"/>
                </a:tc>
                <a:tc>
                  <a:txBody>
                    <a:bodyPr/>
                    <a:lstStyle/>
                    <a:p>
                      <a:pPr algn="r"/>
                      <a:r>
                        <a:rPr lang="en-US"/>
                        <a:t>198</a:t>
                      </a:r>
                    </a:p>
                  </a:txBody>
                  <a:tcPr anchor="ctr"/>
                </a:tc>
                <a:tc>
                  <a:txBody>
                    <a:bodyPr/>
                    <a:lstStyle/>
                    <a:p>
                      <a:pPr algn="r"/>
                      <a:r>
                        <a:rPr lang="en-US"/>
                        <a:t>3</a:t>
                      </a:r>
                    </a:p>
                  </a:txBody>
                  <a:tcPr anchor="ctr"/>
                </a:tc>
                <a:tc>
                  <a:txBody>
                    <a:bodyPr/>
                    <a:lstStyle/>
                    <a:p>
                      <a:pPr algn="r"/>
                      <a:r>
                        <a:rPr lang="en-US"/>
                        <a:t>2</a:t>
                      </a:r>
                    </a:p>
                  </a:txBody>
                  <a:tcPr anchor="ctr"/>
                </a:tc>
                <a:tc>
                  <a:txBody>
                    <a:bodyPr/>
                    <a:lstStyle/>
                    <a:p>
                      <a:pPr algn="r"/>
                      <a:r>
                        <a:rPr lang="en-US"/>
                        <a:t>0</a:t>
                      </a:r>
                    </a:p>
                  </a:txBody>
                  <a:tcPr anchor="ctr"/>
                </a:tc>
                <a:extLst>
                  <a:ext uri="{0D108BD9-81ED-4DB2-BD59-A6C34878D82A}">
                    <a16:rowId xmlns:a16="http://schemas.microsoft.com/office/drawing/2014/main" val="1562969590"/>
                  </a:ext>
                </a:extLst>
              </a:tr>
              <a:tr h="161925">
                <a:tc>
                  <a:txBody>
                    <a:bodyPr/>
                    <a:lstStyle/>
                    <a:p>
                      <a:pPr algn="l"/>
                      <a:r>
                        <a:rPr lang="en-US"/>
                        <a:t>pylorus</a:t>
                      </a:r>
                    </a:p>
                  </a:txBody>
                  <a:tcPr anchor="ctr"/>
                </a:tc>
                <a:tc>
                  <a:txBody>
                    <a:bodyPr/>
                    <a:lstStyle/>
                    <a:p>
                      <a:pPr algn="r"/>
                      <a:r>
                        <a:rPr lang="en-US"/>
                        <a:t>0</a:t>
                      </a:r>
                    </a:p>
                  </a:txBody>
                  <a:tcPr anchor="ctr"/>
                </a:tc>
                <a:tc>
                  <a:txBody>
                    <a:bodyPr/>
                    <a:lstStyle/>
                    <a:p>
                      <a:pPr algn="r"/>
                      <a:r>
                        <a:rPr lang="en-US"/>
                        <a:t>3</a:t>
                      </a:r>
                    </a:p>
                  </a:txBody>
                  <a:tcPr anchor="ctr"/>
                </a:tc>
                <a:tc>
                  <a:txBody>
                    <a:bodyPr/>
                    <a:lstStyle/>
                    <a:p>
                      <a:pPr algn="r"/>
                      <a:r>
                        <a:rPr lang="en-US"/>
                        <a:t>1</a:t>
                      </a:r>
                    </a:p>
                  </a:txBody>
                  <a:tcPr anchor="ctr"/>
                </a:tc>
                <a:tc>
                  <a:txBody>
                    <a:bodyPr/>
                    <a:lstStyle/>
                    <a:p>
                      <a:pPr algn="r"/>
                      <a:r>
                        <a:rPr lang="en-US"/>
                        <a:t>193</a:t>
                      </a:r>
                    </a:p>
                  </a:txBody>
                  <a:tcPr anchor="ctr"/>
                </a:tc>
                <a:tc>
                  <a:txBody>
                    <a:bodyPr/>
                    <a:lstStyle/>
                    <a:p>
                      <a:pPr algn="r"/>
                      <a:r>
                        <a:rPr lang="en-US"/>
                        <a:t>2</a:t>
                      </a:r>
                    </a:p>
                  </a:txBody>
                  <a:tcPr anchor="ctr"/>
                </a:tc>
                <a:tc>
                  <a:txBody>
                    <a:bodyPr/>
                    <a:lstStyle/>
                    <a:p>
                      <a:pPr algn="r"/>
                      <a:r>
                        <a:rPr lang="en-US"/>
                        <a:t>1</a:t>
                      </a:r>
                    </a:p>
                  </a:txBody>
                  <a:tcPr anchor="ctr"/>
                </a:tc>
                <a:extLst>
                  <a:ext uri="{0D108BD9-81ED-4DB2-BD59-A6C34878D82A}">
                    <a16:rowId xmlns:a16="http://schemas.microsoft.com/office/drawing/2014/main" val="539074435"/>
                  </a:ext>
                </a:extLst>
              </a:tr>
              <a:tr h="161925">
                <a:tc>
                  <a:txBody>
                    <a:bodyPr/>
                    <a:lstStyle/>
                    <a:p>
                      <a:pPr algn="l"/>
                      <a:r>
                        <a:rPr lang="en-US"/>
                        <a:t>ulcerative-colitis</a:t>
                      </a:r>
                    </a:p>
                  </a:txBody>
                  <a:tcPr anchor="ctr"/>
                </a:tc>
                <a:tc>
                  <a:txBody>
                    <a:bodyPr/>
                    <a:lstStyle/>
                    <a:p>
                      <a:pPr algn="r"/>
                      <a:r>
                        <a:rPr lang="en-US"/>
                        <a:t>12</a:t>
                      </a:r>
                    </a:p>
                  </a:txBody>
                  <a:tcPr anchor="ctr"/>
                </a:tc>
                <a:tc>
                  <a:txBody>
                    <a:bodyPr/>
                    <a:lstStyle/>
                    <a:p>
                      <a:pPr algn="r"/>
                      <a:r>
                        <a:rPr lang="en-US"/>
                        <a:t>0</a:t>
                      </a:r>
                    </a:p>
                  </a:txBody>
                  <a:tcPr anchor="ctr"/>
                </a:tc>
                <a:tc>
                  <a:txBody>
                    <a:bodyPr/>
                    <a:lstStyle/>
                    <a:p>
                      <a:pPr algn="r"/>
                      <a:r>
                        <a:rPr lang="en-US"/>
                        <a:t>28</a:t>
                      </a:r>
                    </a:p>
                  </a:txBody>
                  <a:tcPr anchor="ctr"/>
                </a:tc>
                <a:tc>
                  <a:txBody>
                    <a:bodyPr/>
                    <a:lstStyle/>
                    <a:p>
                      <a:pPr algn="r"/>
                      <a:r>
                        <a:rPr lang="en-US"/>
                        <a:t>0</a:t>
                      </a:r>
                    </a:p>
                  </a:txBody>
                  <a:tcPr anchor="ctr"/>
                </a:tc>
                <a:tc>
                  <a:txBody>
                    <a:bodyPr/>
                    <a:lstStyle/>
                    <a:p>
                      <a:pPr algn="r"/>
                      <a:r>
                        <a:rPr lang="en-US"/>
                        <a:t>130</a:t>
                      </a:r>
                    </a:p>
                  </a:txBody>
                  <a:tcPr anchor="ctr"/>
                </a:tc>
                <a:tc>
                  <a:txBody>
                    <a:bodyPr/>
                    <a:lstStyle/>
                    <a:p>
                      <a:pPr algn="r"/>
                      <a:r>
                        <a:rPr lang="en-US"/>
                        <a:t>1</a:t>
                      </a:r>
                    </a:p>
                  </a:txBody>
                  <a:tcPr anchor="ctr"/>
                </a:tc>
                <a:extLst>
                  <a:ext uri="{0D108BD9-81ED-4DB2-BD59-A6C34878D82A}">
                    <a16:rowId xmlns:a16="http://schemas.microsoft.com/office/drawing/2014/main" val="1822572507"/>
                  </a:ext>
                </a:extLst>
              </a:tr>
              <a:tr h="161925">
                <a:tc>
                  <a:txBody>
                    <a:bodyPr/>
                    <a:lstStyle/>
                    <a:p>
                      <a:pPr algn="l"/>
                      <a:r>
                        <a:rPr lang="en-US"/>
                        <a:t>z-line</a:t>
                      </a:r>
                    </a:p>
                  </a:txBody>
                  <a:tcPr anchor="ctr"/>
                </a:tc>
                <a:tc>
                  <a:txBody>
                    <a:bodyPr/>
                    <a:lstStyle/>
                    <a:p>
                      <a:pPr algn="r"/>
                      <a:r>
                        <a:rPr lang="en-US"/>
                        <a:t>0</a:t>
                      </a:r>
                    </a:p>
                  </a:txBody>
                  <a:tcPr anchor="ctr"/>
                </a:tc>
                <a:tc>
                  <a:txBody>
                    <a:bodyPr/>
                    <a:lstStyle/>
                    <a:p>
                      <a:pPr algn="r"/>
                      <a:r>
                        <a:rPr lang="en-US"/>
                        <a:t>98</a:t>
                      </a:r>
                    </a:p>
                  </a:txBody>
                  <a:tcPr anchor="ctr"/>
                </a:tc>
                <a:tc>
                  <a:txBody>
                    <a:bodyPr/>
                    <a:lstStyle/>
                    <a:p>
                      <a:pPr algn="r"/>
                      <a:r>
                        <a:rPr lang="en-US"/>
                        <a:t>1</a:t>
                      </a:r>
                    </a:p>
                  </a:txBody>
                  <a:tcPr anchor="ctr"/>
                </a:tc>
                <a:tc>
                  <a:txBody>
                    <a:bodyPr/>
                    <a:lstStyle/>
                    <a:p>
                      <a:pPr algn="r"/>
                      <a:r>
                        <a:rPr lang="en-US"/>
                        <a:t>28</a:t>
                      </a:r>
                    </a:p>
                  </a:txBody>
                  <a:tcPr anchor="ctr"/>
                </a:tc>
                <a:tc>
                  <a:txBody>
                    <a:bodyPr/>
                    <a:lstStyle/>
                    <a:p>
                      <a:pPr algn="r"/>
                      <a:r>
                        <a:rPr lang="en-US"/>
                        <a:t>0</a:t>
                      </a:r>
                    </a:p>
                  </a:txBody>
                  <a:tcPr anchor="ctr"/>
                </a:tc>
                <a:tc>
                  <a:txBody>
                    <a:bodyPr/>
                    <a:lstStyle/>
                    <a:p>
                      <a:pPr algn="r"/>
                      <a:r>
                        <a:rPr lang="en-US"/>
                        <a:t>60</a:t>
                      </a:r>
                    </a:p>
                  </a:txBody>
                  <a:tcPr anchor="ctr"/>
                </a:tc>
                <a:extLst>
                  <a:ext uri="{0D108BD9-81ED-4DB2-BD59-A6C34878D82A}">
                    <a16:rowId xmlns:a16="http://schemas.microsoft.com/office/drawing/2014/main" val="755781163"/>
                  </a:ext>
                </a:extLst>
              </a:tr>
            </a:tbl>
          </a:graphicData>
        </a:graphic>
      </p:graphicFrame>
      <p:sp>
        <p:nvSpPr>
          <p:cNvPr id="9" name="TextBox 8">
            <a:extLst>
              <a:ext uri="{FF2B5EF4-FFF2-40B4-BE49-F238E27FC236}">
                <a16:creationId xmlns:a16="http://schemas.microsoft.com/office/drawing/2014/main" id="{4CB3ECF5-DCB3-7858-8CF5-3D98F0A5AE5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10" name="TextBox 9">
            <a:extLst>
              <a:ext uri="{FF2B5EF4-FFF2-40B4-BE49-F238E27FC236}">
                <a16:creationId xmlns:a16="http://schemas.microsoft.com/office/drawing/2014/main" id="{19E65597-0677-BE9A-C612-9F4E6B4686C6}"/>
              </a:ext>
            </a:extLst>
          </p:cNvPr>
          <p:cNvSpPr txBox="1"/>
          <p:nvPr/>
        </p:nvSpPr>
        <p:spPr>
          <a:xfrm>
            <a:off x="1281953" y="5217459"/>
            <a:ext cx="27432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Precision = 77.6</a:t>
            </a:r>
            <a:br>
              <a:rPr lang="en-US"/>
            </a:br>
            <a:r>
              <a:rPr lang="en-US"/>
              <a:t>Accuracy = 92.6</a:t>
            </a:r>
            <a:br>
              <a:rPr lang="en-US"/>
            </a:br>
            <a:r>
              <a:rPr lang="en-US"/>
              <a:t>Recall (Sensitivity) = 76.67</a:t>
            </a:r>
            <a:br>
              <a:rPr lang="en-US"/>
            </a:br>
            <a:r>
              <a:rPr lang="en-US"/>
              <a:t>Specificity = 95.61</a:t>
            </a:r>
            <a:br>
              <a:rPr lang="en-US"/>
            </a:br>
            <a:r>
              <a:rPr lang="en-US"/>
              <a:t>F1 score = 75.23</a:t>
            </a:r>
            <a:br>
              <a:rPr lang="en-US"/>
            </a:br>
            <a:endParaRPr lang="en-US"/>
          </a:p>
        </p:txBody>
      </p:sp>
    </p:spTree>
    <p:extLst>
      <p:ext uri="{BB962C8B-B14F-4D97-AF65-F5344CB8AC3E}">
        <p14:creationId xmlns:p14="http://schemas.microsoft.com/office/powerpoint/2010/main" val="41758700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99F9C-CFDC-1784-AFFE-4E10730DF64E}"/>
              </a:ext>
            </a:extLst>
          </p:cNvPr>
          <p:cNvSpPr>
            <a:spLocks noGrp="1"/>
          </p:cNvSpPr>
          <p:nvPr>
            <p:ph type="title"/>
          </p:nvPr>
        </p:nvSpPr>
        <p:spPr>
          <a:xfrm>
            <a:off x="748553" y="221690"/>
            <a:ext cx="10515600" cy="958010"/>
          </a:xfrm>
        </p:spPr>
        <p:txBody>
          <a:bodyPr>
            <a:normAutofit/>
          </a:bodyPr>
          <a:lstStyle/>
          <a:p>
            <a:r>
              <a:rPr lang="en-US" sz="2800">
                <a:ea typeface="+mj-lt"/>
                <a:cs typeface="+mj-lt"/>
              </a:rPr>
              <a:t>81 epochs , 0.2 dropout , 0.001 learning rate, </a:t>
            </a:r>
            <a:r>
              <a:rPr lang="en-US" sz="2800">
                <a:solidFill>
                  <a:srgbClr val="FF0000"/>
                </a:solidFill>
                <a:ea typeface="+mj-lt"/>
                <a:cs typeface="+mj-lt"/>
              </a:rPr>
              <a:t>0.01</a:t>
            </a:r>
            <a:r>
              <a:rPr lang="en-US" sz="2800">
                <a:ea typeface="+mj-lt"/>
                <a:cs typeface="+mj-lt"/>
              </a:rPr>
              <a:t> L2 </a:t>
            </a:r>
            <a:r>
              <a:rPr lang="en-US" sz="2800" err="1">
                <a:ea typeface="+mj-lt"/>
                <a:cs typeface="+mj-lt"/>
              </a:rPr>
              <a:t>regularisation</a:t>
            </a:r>
            <a:r>
              <a:rPr lang="en-US" sz="2800">
                <a:ea typeface="+mj-lt"/>
                <a:cs typeface="+mj-lt"/>
              </a:rPr>
              <a:t>, MAPGI disabled, Inceptionv3, </a:t>
            </a:r>
            <a:r>
              <a:rPr lang="en-US" sz="2800">
                <a:solidFill>
                  <a:srgbClr val="FF0000"/>
                </a:solidFill>
                <a:ea typeface="+mj-lt"/>
                <a:cs typeface="+mj-lt"/>
              </a:rPr>
              <a:t>2</a:t>
            </a:r>
            <a:r>
              <a:rPr lang="en-US" sz="2800">
                <a:ea typeface="+mj-lt"/>
                <a:cs typeface="+mj-lt"/>
              </a:rPr>
              <a:t> trainable layers</a:t>
            </a:r>
            <a:endParaRPr lang="en-US" sz="2800">
              <a:cs typeface="Calibri Light"/>
            </a:endParaRPr>
          </a:p>
        </p:txBody>
      </p:sp>
      <p:pic>
        <p:nvPicPr>
          <p:cNvPr id="4" name="Picture 4" descr="Chart, line chart&#10;&#10;Description automatically generated">
            <a:extLst>
              <a:ext uri="{FF2B5EF4-FFF2-40B4-BE49-F238E27FC236}">
                <a16:creationId xmlns:a16="http://schemas.microsoft.com/office/drawing/2014/main" id="{C76550DE-2AAB-1388-A32F-EC0D79BBDA7F}"/>
              </a:ext>
            </a:extLst>
          </p:cNvPr>
          <p:cNvPicPr>
            <a:picLocks noGrp="1" noChangeAspect="1"/>
          </p:cNvPicPr>
          <p:nvPr>
            <p:ph idx="1"/>
          </p:nvPr>
        </p:nvPicPr>
        <p:blipFill>
          <a:blip r:embed="rId2"/>
          <a:stretch>
            <a:fillRect/>
          </a:stretch>
        </p:blipFill>
        <p:spPr>
          <a:xfrm>
            <a:off x="6712030" y="1483702"/>
            <a:ext cx="5186323" cy="3892184"/>
          </a:xfrm>
        </p:spPr>
      </p:pic>
      <p:pic>
        <p:nvPicPr>
          <p:cNvPr id="5" name="Picture 5" descr="Chart&#10;&#10;Description automatically generated">
            <a:extLst>
              <a:ext uri="{FF2B5EF4-FFF2-40B4-BE49-F238E27FC236}">
                <a16:creationId xmlns:a16="http://schemas.microsoft.com/office/drawing/2014/main" id="{FA8F3932-A815-1DAF-BF5A-12ECDCC1E6EB}"/>
              </a:ext>
            </a:extLst>
          </p:cNvPr>
          <p:cNvPicPr>
            <a:picLocks noChangeAspect="1"/>
          </p:cNvPicPr>
          <p:nvPr/>
        </p:nvPicPr>
        <p:blipFill>
          <a:blip r:embed="rId3"/>
          <a:stretch>
            <a:fillRect/>
          </a:stretch>
        </p:blipFill>
        <p:spPr>
          <a:xfrm>
            <a:off x="543169" y="1237761"/>
            <a:ext cx="6084277" cy="4568093"/>
          </a:xfrm>
          <a:prstGeom prst="rect">
            <a:avLst/>
          </a:prstGeom>
        </p:spPr>
      </p:pic>
    </p:spTree>
    <p:extLst>
      <p:ext uri="{BB962C8B-B14F-4D97-AF65-F5344CB8AC3E}">
        <p14:creationId xmlns:p14="http://schemas.microsoft.com/office/powerpoint/2010/main" val="28776155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99F9C-CFDC-1784-AFFE-4E10730DF64E}"/>
              </a:ext>
            </a:extLst>
          </p:cNvPr>
          <p:cNvSpPr>
            <a:spLocks noGrp="1"/>
          </p:cNvSpPr>
          <p:nvPr>
            <p:ph type="title"/>
          </p:nvPr>
        </p:nvSpPr>
        <p:spPr>
          <a:xfrm>
            <a:off x="748553" y="221690"/>
            <a:ext cx="10515600" cy="958010"/>
          </a:xfrm>
        </p:spPr>
        <p:txBody>
          <a:bodyPr>
            <a:normAutofit/>
          </a:bodyPr>
          <a:lstStyle/>
          <a:p>
            <a:r>
              <a:rPr lang="en-US" sz="2800">
                <a:ea typeface="+mj-lt"/>
                <a:cs typeface="+mj-lt"/>
              </a:rPr>
              <a:t>81 epochs , 0.2 dropout , 0.001 learning rate, </a:t>
            </a:r>
            <a:r>
              <a:rPr lang="en-US" sz="2800">
                <a:solidFill>
                  <a:srgbClr val="FF0000"/>
                </a:solidFill>
                <a:ea typeface="+mj-lt"/>
                <a:cs typeface="+mj-lt"/>
              </a:rPr>
              <a:t>0.01</a:t>
            </a:r>
            <a:r>
              <a:rPr lang="en-US" sz="2800">
                <a:ea typeface="+mj-lt"/>
                <a:cs typeface="+mj-lt"/>
              </a:rPr>
              <a:t> L2 </a:t>
            </a:r>
            <a:r>
              <a:rPr lang="en-US" sz="2800" err="1">
                <a:ea typeface="+mj-lt"/>
                <a:cs typeface="+mj-lt"/>
              </a:rPr>
              <a:t>regularisation</a:t>
            </a:r>
            <a:r>
              <a:rPr lang="en-US" sz="2800">
                <a:ea typeface="+mj-lt"/>
                <a:cs typeface="+mj-lt"/>
              </a:rPr>
              <a:t>, MAPGI disabled, Inceptionv3, </a:t>
            </a:r>
            <a:r>
              <a:rPr lang="en-US" sz="2800">
                <a:solidFill>
                  <a:srgbClr val="FF0000"/>
                </a:solidFill>
                <a:ea typeface="+mj-lt"/>
                <a:cs typeface="+mj-lt"/>
              </a:rPr>
              <a:t>2</a:t>
            </a:r>
            <a:r>
              <a:rPr lang="en-US" sz="2800">
                <a:ea typeface="+mj-lt"/>
                <a:cs typeface="+mj-lt"/>
              </a:rPr>
              <a:t> trainable layers</a:t>
            </a:r>
          </a:p>
          <a:p>
            <a:endParaRPr lang="en-US" sz="2800">
              <a:cs typeface="Calibri Light"/>
            </a:endParaRPr>
          </a:p>
        </p:txBody>
      </p:sp>
      <p:graphicFrame>
        <p:nvGraphicFramePr>
          <p:cNvPr id="8" name="Content Placeholder 7">
            <a:extLst>
              <a:ext uri="{FF2B5EF4-FFF2-40B4-BE49-F238E27FC236}">
                <a16:creationId xmlns:a16="http://schemas.microsoft.com/office/drawing/2014/main" id="{84965838-B859-2857-A55F-E0D75FF99288}"/>
              </a:ext>
            </a:extLst>
          </p:cNvPr>
          <p:cNvGraphicFramePr>
            <a:graphicFrameLocks noGrp="1"/>
          </p:cNvGraphicFramePr>
          <p:nvPr>
            <p:ph idx="1"/>
          </p:nvPr>
        </p:nvGraphicFramePr>
        <p:xfrm>
          <a:off x="838200" y="1825625"/>
          <a:ext cx="10515596" cy="3108960"/>
        </p:xfrm>
        <a:graphic>
          <a:graphicData uri="http://schemas.openxmlformats.org/drawingml/2006/table">
            <a:tbl>
              <a:tblPr firstRow="1" bandRow="1">
                <a:tableStyleId>{5C22544A-7EE6-4342-B048-85BDC9FD1C3A}</a:tableStyleId>
              </a:tblPr>
              <a:tblGrid>
                <a:gridCol w="1502228">
                  <a:extLst>
                    <a:ext uri="{9D8B030D-6E8A-4147-A177-3AD203B41FA5}">
                      <a16:colId xmlns:a16="http://schemas.microsoft.com/office/drawing/2014/main" val="2928955197"/>
                    </a:ext>
                  </a:extLst>
                </a:gridCol>
                <a:gridCol w="1502228">
                  <a:extLst>
                    <a:ext uri="{9D8B030D-6E8A-4147-A177-3AD203B41FA5}">
                      <a16:colId xmlns:a16="http://schemas.microsoft.com/office/drawing/2014/main" val="1314910993"/>
                    </a:ext>
                  </a:extLst>
                </a:gridCol>
                <a:gridCol w="1502228">
                  <a:extLst>
                    <a:ext uri="{9D8B030D-6E8A-4147-A177-3AD203B41FA5}">
                      <a16:colId xmlns:a16="http://schemas.microsoft.com/office/drawing/2014/main" val="1966406943"/>
                    </a:ext>
                  </a:extLst>
                </a:gridCol>
                <a:gridCol w="1502228">
                  <a:extLst>
                    <a:ext uri="{9D8B030D-6E8A-4147-A177-3AD203B41FA5}">
                      <a16:colId xmlns:a16="http://schemas.microsoft.com/office/drawing/2014/main" val="2979855374"/>
                    </a:ext>
                  </a:extLst>
                </a:gridCol>
                <a:gridCol w="1502228">
                  <a:extLst>
                    <a:ext uri="{9D8B030D-6E8A-4147-A177-3AD203B41FA5}">
                      <a16:colId xmlns:a16="http://schemas.microsoft.com/office/drawing/2014/main" val="2836069072"/>
                    </a:ext>
                  </a:extLst>
                </a:gridCol>
                <a:gridCol w="1502228">
                  <a:extLst>
                    <a:ext uri="{9D8B030D-6E8A-4147-A177-3AD203B41FA5}">
                      <a16:colId xmlns:a16="http://schemas.microsoft.com/office/drawing/2014/main" val="1504511430"/>
                    </a:ext>
                  </a:extLst>
                </a:gridCol>
                <a:gridCol w="1502228">
                  <a:extLst>
                    <a:ext uri="{9D8B030D-6E8A-4147-A177-3AD203B41FA5}">
                      <a16:colId xmlns:a16="http://schemas.microsoft.com/office/drawing/2014/main" val="1121663902"/>
                    </a:ext>
                  </a:extLst>
                </a:gridCol>
              </a:tblGrid>
              <a:tr h="161925">
                <a:tc>
                  <a:txBody>
                    <a:bodyPr/>
                    <a:lstStyle/>
                    <a:p>
                      <a:pPr algn="l"/>
                      <a:r>
                        <a:rPr lang="en-US"/>
                        <a:t>Class</a:t>
                      </a:r>
                    </a:p>
                  </a:txBody>
                  <a:tcPr anchor="ctr"/>
                </a:tc>
                <a:tc>
                  <a:txBody>
                    <a:bodyPr/>
                    <a:lstStyle/>
                    <a:p>
                      <a:pPr algn="l"/>
                      <a:r>
                        <a:rPr lang="en-US"/>
                        <a:t>cecum</a:t>
                      </a:r>
                    </a:p>
                  </a:txBody>
                  <a:tcPr anchor="ctr"/>
                </a:tc>
                <a:tc>
                  <a:txBody>
                    <a:bodyPr/>
                    <a:lstStyle/>
                    <a:p>
                      <a:pPr algn="l"/>
                      <a:r>
                        <a:rPr lang="en-US"/>
                        <a:t>esophagitis</a:t>
                      </a:r>
                    </a:p>
                  </a:txBody>
                  <a:tcPr anchor="ctr"/>
                </a:tc>
                <a:tc>
                  <a:txBody>
                    <a:bodyPr/>
                    <a:lstStyle/>
                    <a:p>
                      <a:pPr algn="l"/>
                      <a:r>
                        <a:rPr lang="en-US"/>
                        <a:t>polyps</a:t>
                      </a:r>
                    </a:p>
                  </a:txBody>
                  <a:tcPr anchor="ctr"/>
                </a:tc>
                <a:tc>
                  <a:txBody>
                    <a:bodyPr/>
                    <a:lstStyle/>
                    <a:p>
                      <a:pPr algn="l"/>
                      <a:r>
                        <a:rPr lang="en-US"/>
                        <a:t>pylorus</a:t>
                      </a:r>
                    </a:p>
                  </a:txBody>
                  <a:tcPr anchor="ctr"/>
                </a:tc>
                <a:tc>
                  <a:txBody>
                    <a:bodyPr/>
                    <a:lstStyle/>
                    <a:p>
                      <a:pPr algn="l"/>
                      <a:r>
                        <a:rPr lang="en-US"/>
                        <a:t>ulcerative-colitis</a:t>
                      </a:r>
                    </a:p>
                  </a:txBody>
                  <a:tcPr anchor="ctr"/>
                </a:tc>
                <a:tc>
                  <a:txBody>
                    <a:bodyPr/>
                    <a:lstStyle/>
                    <a:p>
                      <a:pPr algn="l"/>
                      <a:r>
                        <a:rPr lang="en-US"/>
                        <a:t>z-line</a:t>
                      </a:r>
                    </a:p>
                  </a:txBody>
                  <a:tcPr anchor="ctr"/>
                </a:tc>
                <a:extLst>
                  <a:ext uri="{0D108BD9-81ED-4DB2-BD59-A6C34878D82A}">
                    <a16:rowId xmlns:a16="http://schemas.microsoft.com/office/drawing/2014/main" val="3499936578"/>
                  </a:ext>
                </a:extLst>
              </a:tr>
              <a:tr h="161925">
                <a:tc>
                  <a:txBody>
                    <a:bodyPr/>
                    <a:lstStyle/>
                    <a:p>
                      <a:pPr algn="l"/>
                      <a:r>
                        <a:rPr lang="en-US"/>
                        <a:t>cecum</a:t>
                      </a:r>
                    </a:p>
                  </a:txBody>
                  <a:tcPr anchor="ctr"/>
                </a:tc>
                <a:tc>
                  <a:txBody>
                    <a:bodyPr/>
                    <a:lstStyle/>
                    <a:p>
                      <a:pPr algn="r"/>
                      <a:r>
                        <a:rPr lang="en-US"/>
                        <a:t>188</a:t>
                      </a:r>
                    </a:p>
                  </a:txBody>
                  <a:tcPr anchor="ctr"/>
                </a:tc>
                <a:tc>
                  <a:txBody>
                    <a:bodyPr/>
                    <a:lstStyle/>
                    <a:p>
                      <a:pPr algn="r"/>
                      <a:r>
                        <a:rPr lang="en-US"/>
                        <a:t>0</a:t>
                      </a:r>
                    </a:p>
                  </a:txBody>
                  <a:tcPr anchor="ctr"/>
                </a:tc>
                <a:tc>
                  <a:txBody>
                    <a:bodyPr/>
                    <a:lstStyle/>
                    <a:p>
                      <a:pPr algn="r"/>
                      <a:r>
                        <a:rPr lang="en-US"/>
                        <a:t>9</a:t>
                      </a:r>
                    </a:p>
                  </a:txBody>
                  <a:tcPr anchor="ctr"/>
                </a:tc>
                <a:tc>
                  <a:txBody>
                    <a:bodyPr/>
                    <a:lstStyle/>
                    <a:p>
                      <a:pPr algn="r"/>
                      <a:r>
                        <a:rPr lang="en-US"/>
                        <a:t>2</a:t>
                      </a:r>
                    </a:p>
                  </a:txBody>
                  <a:tcPr anchor="ctr"/>
                </a:tc>
                <a:tc>
                  <a:txBody>
                    <a:bodyPr/>
                    <a:lstStyle/>
                    <a:p>
                      <a:pPr algn="r"/>
                      <a:r>
                        <a:rPr lang="en-US"/>
                        <a:t>3</a:t>
                      </a:r>
                    </a:p>
                  </a:txBody>
                  <a:tcPr anchor="ctr"/>
                </a:tc>
                <a:tc>
                  <a:txBody>
                    <a:bodyPr/>
                    <a:lstStyle/>
                    <a:p>
                      <a:pPr algn="r"/>
                      <a:r>
                        <a:rPr lang="en-US"/>
                        <a:t>0</a:t>
                      </a:r>
                    </a:p>
                  </a:txBody>
                  <a:tcPr anchor="ctr"/>
                </a:tc>
                <a:extLst>
                  <a:ext uri="{0D108BD9-81ED-4DB2-BD59-A6C34878D82A}">
                    <a16:rowId xmlns:a16="http://schemas.microsoft.com/office/drawing/2014/main" val="1535543012"/>
                  </a:ext>
                </a:extLst>
              </a:tr>
              <a:tr h="161925">
                <a:tc>
                  <a:txBody>
                    <a:bodyPr/>
                    <a:lstStyle/>
                    <a:p>
                      <a:pPr algn="l"/>
                      <a:r>
                        <a:rPr lang="en-US"/>
                        <a:t>esophagitis</a:t>
                      </a:r>
                    </a:p>
                  </a:txBody>
                  <a:tcPr anchor="ctr"/>
                </a:tc>
                <a:tc>
                  <a:txBody>
                    <a:bodyPr/>
                    <a:lstStyle/>
                    <a:p>
                      <a:pPr algn="r"/>
                      <a:r>
                        <a:rPr lang="en-US"/>
                        <a:t>0</a:t>
                      </a:r>
                    </a:p>
                  </a:txBody>
                  <a:tcPr anchor="ctr"/>
                </a:tc>
                <a:tc>
                  <a:txBody>
                    <a:bodyPr/>
                    <a:lstStyle/>
                    <a:p>
                      <a:pPr algn="r"/>
                      <a:r>
                        <a:rPr lang="en-US"/>
                        <a:t>69</a:t>
                      </a:r>
                    </a:p>
                  </a:txBody>
                  <a:tcPr anchor="ctr"/>
                </a:tc>
                <a:tc>
                  <a:txBody>
                    <a:bodyPr/>
                    <a:lstStyle/>
                    <a:p>
                      <a:pPr algn="r"/>
                      <a:r>
                        <a:rPr lang="en-US"/>
                        <a:t>0</a:t>
                      </a:r>
                    </a:p>
                  </a:txBody>
                  <a:tcPr anchor="ctr"/>
                </a:tc>
                <a:tc>
                  <a:txBody>
                    <a:bodyPr/>
                    <a:lstStyle/>
                    <a:p>
                      <a:pPr algn="r"/>
                      <a:r>
                        <a:rPr lang="en-US"/>
                        <a:t>12</a:t>
                      </a:r>
                    </a:p>
                  </a:txBody>
                  <a:tcPr anchor="ctr"/>
                </a:tc>
                <a:tc>
                  <a:txBody>
                    <a:bodyPr/>
                    <a:lstStyle/>
                    <a:p>
                      <a:pPr algn="r"/>
                      <a:r>
                        <a:rPr lang="en-US"/>
                        <a:t>2</a:t>
                      </a:r>
                    </a:p>
                  </a:txBody>
                  <a:tcPr anchor="ctr"/>
                </a:tc>
                <a:tc>
                  <a:txBody>
                    <a:bodyPr/>
                    <a:lstStyle/>
                    <a:p>
                      <a:pPr algn="r"/>
                      <a:r>
                        <a:rPr lang="en-US"/>
                        <a:t>50</a:t>
                      </a:r>
                    </a:p>
                  </a:txBody>
                  <a:tcPr anchor="ctr"/>
                </a:tc>
                <a:extLst>
                  <a:ext uri="{0D108BD9-81ED-4DB2-BD59-A6C34878D82A}">
                    <a16:rowId xmlns:a16="http://schemas.microsoft.com/office/drawing/2014/main" val="2516687311"/>
                  </a:ext>
                </a:extLst>
              </a:tr>
              <a:tr h="161925">
                <a:tc>
                  <a:txBody>
                    <a:bodyPr/>
                    <a:lstStyle/>
                    <a:p>
                      <a:pPr algn="l"/>
                      <a:r>
                        <a:rPr lang="en-US"/>
                        <a:t>polyps</a:t>
                      </a:r>
                    </a:p>
                  </a:txBody>
                  <a:tcPr anchor="ctr"/>
                </a:tc>
                <a:tc>
                  <a:txBody>
                    <a:bodyPr/>
                    <a:lstStyle/>
                    <a:p>
                      <a:pPr algn="r"/>
                      <a:r>
                        <a:rPr lang="en-US"/>
                        <a:t>1</a:t>
                      </a:r>
                    </a:p>
                  </a:txBody>
                  <a:tcPr anchor="ctr"/>
                </a:tc>
                <a:tc>
                  <a:txBody>
                    <a:bodyPr/>
                    <a:lstStyle/>
                    <a:p>
                      <a:pPr algn="r"/>
                      <a:r>
                        <a:rPr lang="en-US"/>
                        <a:t>0</a:t>
                      </a:r>
                    </a:p>
                  </a:txBody>
                  <a:tcPr anchor="ctr"/>
                </a:tc>
                <a:tc>
                  <a:txBody>
                    <a:bodyPr/>
                    <a:lstStyle/>
                    <a:p>
                      <a:pPr algn="r"/>
                      <a:r>
                        <a:rPr lang="en-US"/>
                        <a:t>199</a:t>
                      </a:r>
                    </a:p>
                  </a:txBody>
                  <a:tcPr anchor="ctr"/>
                </a:tc>
                <a:tc>
                  <a:txBody>
                    <a:bodyPr/>
                    <a:lstStyle/>
                    <a:p>
                      <a:pPr algn="r"/>
                      <a:r>
                        <a:rPr lang="en-US"/>
                        <a:t>4</a:t>
                      </a:r>
                    </a:p>
                  </a:txBody>
                  <a:tcPr anchor="ctr"/>
                </a:tc>
                <a:tc>
                  <a:txBody>
                    <a:bodyPr/>
                    <a:lstStyle/>
                    <a:p>
                      <a:pPr algn="r"/>
                      <a:r>
                        <a:rPr lang="en-US"/>
                        <a:t>2</a:t>
                      </a:r>
                    </a:p>
                  </a:txBody>
                  <a:tcPr anchor="ctr"/>
                </a:tc>
                <a:tc>
                  <a:txBody>
                    <a:bodyPr/>
                    <a:lstStyle/>
                    <a:p>
                      <a:pPr algn="r"/>
                      <a:r>
                        <a:rPr lang="en-US"/>
                        <a:t>0</a:t>
                      </a:r>
                    </a:p>
                  </a:txBody>
                  <a:tcPr anchor="ctr"/>
                </a:tc>
                <a:extLst>
                  <a:ext uri="{0D108BD9-81ED-4DB2-BD59-A6C34878D82A}">
                    <a16:rowId xmlns:a16="http://schemas.microsoft.com/office/drawing/2014/main" val="2249027412"/>
                  </a:ext>
                </a:extLst>
              </a:tr>
              <a:tr h="161925">
                <a:tc>
                  <a:txBody>
                    <a:bodyPr/>
                    <a:lstStyle/>
                    <a:p>
                      <a:pPr algn="l"/>
                      <a:r>
                        <a:rPr lang="en-US"/>
                        <a:t>pylorus</a:t>
                      </a:r>
                    </a:p>
                  </a:txBody>
                  <a:tcPr anchor="ctr"/>
                </a:tc>
                <a:tc>
                  <a:txBody>
                    <a:bodyPr/>
                    <a:lstStyle/>
                    <a:p>
                      <a:pPr algn="r"/>
                      <a:r>
                        <a:rPr lang="en-US"/>
                        <a:t>0</a:t>
                      </a:r>
                    </a:p>
                  </a:txBody>
                  <a:tcPr anchor="ctr"/>
                </a:tc>
                <a:tc>
                  <a:txBody>
                    <a:bodyPr/>
                    <a:lstStyle/>
                    <a:p>
                      <a:pPr algn="r"/>
                      <a:r>
                        <a:rPr lang="en-US"/>
                        <a:t>2</a:t>
                      </a:r>
                    </a:p>
                  </a:txBody>
                  <a:tcPr anchor="ctr"/>
                </a:tc>
                <a:tc>
                  <a:txBody>
                    <a:bodyPr/>
                    <a:lstStyle/>
                    <a:p>
                      <a:pPr algn="r"/>
                      <a:r>
                        <a:rPr lang="en-US"/>
                        <a:t>1</a:t>
                      </a:r>
                    </a:p>
                  </a:txBody>
                  <a:tcPr anchor="ctr"/>
                </a:tc>
                <a:tc>
                  <a:txBody>
                    <a:bodyPr/>
                    <a:lstStyle/>
                    <a:p>
                      <a:pPr algn="r"/>
                      <a:r>
                        <a:rPr lang="en-US"/>
                        <a:t>192</a:t>
                      </a:r>
                    </a:p>
                  </a:txBody>
                  <a:tcPr anchor="ctr"/>
                </a:tc>
                <a:tc>
                  <a:txBody>
                    <a:bodyPr/>
                    <a:lstStyle/>
                    <a:p>
                      <a:pPr algn="r"/>
                      <a:r>
                        <a:rPr lang="en-US"/>
                        <a:t>2</a:t>
                      </a:r>
                    </a:p>
                  </a:txBody>
                  <a:tcPr anchor="ctr"/>
                </a:tc>
                <a:tc>
                  <a:txBody>
                    <a:bodyPr/>
                    <a:lstStyle/>
                    <a:p>
                      <a:pPr algn="r"/>
                      <a:r>
                        <a:rPr lang="en-US"/>
                        <a:t>3</a:t>
                      </a:r>
                    </a:p>
                  </a:txBody>
                  <a:tcPr anchor="ctr"/>
                </a:tc>
                <a:extLst>
                  <a:ext uri="{0D108BD9-81ED-4DB2-BD59-A6C34878D82A}">
                    <a16:rowId xmlns:a16="http://schemas.microsoft.com/office/drawing/2014/main" val="2894896999"/>
                  </a:ext>
                </a:extLst>
              </a:tr>
              <a:tr h="161925">
                <a:tc>
                  <a:txBody>
                    <a:bodyPr/>
                    <a:lstStyle/>
                    <a:p>
                      <a:pPr algn="l"/>
                      <a:r>
                        <a:rPr lang="en-US"/>
                        <a:t>ulcerative-colitis</a:t>
                      </a:r>
                    </a:p>
                  </a:txBody>
                  <a:tcPr anchor="ctr"/>
                </a:tc>
                <a:tc>
                  <a:txBody>
                    <a:bodyPr/>
                    <a:lstStyle/>
                    <a:p>
                      <a:pPr algn="r"/>
                      <a:r>
                        <a:rPr lang="en-US"/>
                        <a:t>7</a:t>
                      </a:r>
                    </a:p>
                  </a:txBody>
                  <a:tcPr anchor="ctr"/>
                </a:tc>
                <a:tc>
                  <a:txBody>
                    <a:bodyPr/>
                    <a:lstStyle/>
                    <a:p>
                      <a:pPr algn="r"/>
                      <a:r>
                        <a:rPr lang="en-US"/>
                        <a:t>0</a:t>
                      </a:r>
                    </a:p>
                  </a:txBody>
                  <a:tcPr anchor="ctr"/>
                </a:tc>
                <a:tc>
                  <a:txBody>
                    <a:bodyPr/>
                    <a:lstStyle/>
                    <a:p>
                      <a:pPr algn="r"/>
                      <a:r>
                        <a:rPr lang="en-US"/>
                        <a:t>17</a:t>
                      </a:r>
                    </a:p>
                  </a:txBody>
                  <a:tcPr anchor="ctr"/>
                </a:tc>
                <a:tc>
                  <a:txBody>
                    <a:bodyPr/>
                    <a:lstStyle/>
                    <a:p>
                      <a:pPr algn="r"/>
                      <a:r>
                        <a:rPr lang="en-US"/>
                        <a:t>1</a:t>
                      </a:r>
                    </a:p>
                  </a:txBody>
                  <a:tcPr anchor="ctr"/>
                </a:tc>
                <a:tc>
                  <a:txBody>
                    <a:bodyPr/>
                    <a:lstStyle/>
                    <a:p>
                      <a:pPr algn="r"/>
                      <a:r>
                        <a:rPr lang="en-US"/>
                        <a:t>145</a:t>
                      </a:r>
                    </a:p>
                  </a:txBody>
                  <a:tcPr anchor="ctr"/>
                </a:tc>
                <a:tc>
                  <a:txBody>
                    <a:bodyPr/>
                    <a:lstStyle/>
                    <a:p>
                      <a:pPr algn="r"/>
                      <a:r>
                        <a:rPr lang="en-US"/>
                        <a:t>1</a:t>
                      </a:r>
                    </a:p>
                  </a:txBody>
                  <a:tcPr anchor="ctr"/>
                </a:tc>
                <a:extLst>
                  <a:ext uri="{0D108BD9-81ED-4DB2-BD59-A6C34878D82A}">
                    <a16:rowId xmlns:a16="http://schemas.microsoft.com/office/drawing/2014/main" val="1392486198"/>
                  </a:ext>
                </a:extLst>
              </a:tr>
              <a:tr h="161925">
                <a:tc>
                  <a:txBody>
                    <a:bodyPr/>
                    <a:lstStyle/>
                    <a:p>
                      <a:pPr algn="l"/>
                      <a:r>
                        <a:rPr lang="en-US"/>
                        <a:t>z-line</a:t>
                      </a:r>
                    </a:p>
                  </a:txBody>
                  <a:tcPr anchor="ctr"/>
                </a:tc>
                <a:tc>
                  <a:txBody>
                    <a:bodyPr/>
                    <a:lstStyle/>
                    <a:p>
                      <a:pPr algn="r"/>
                      <a:r>
                        <a:rPr lang="en-US"/>
                        <a:t>0</a:t>
                      </a:r>
                    </a:p>
                  </a:txBody>
                  <a:tcPr anchor="ctr"/>
                </a:tc>
                <a:tc>
                  <a:txBody>
                    <a:bodyPr/>
                    <a:lstStyle/>
                    <a:p>
                      <a:pPr algn="r"/>
                      <a:r>
                        <a:rPr lang="en-US"/>
                        <a:t>36</a:t>
                      </a:r>
                    </a:p>
                  </a:txBody>
                  <a:tcPr anchor="ctr"/>
                </a:tc>
                <a:tc>
                  <a:txBody>
                    <a:bodyPr/>
                    <a:lstStyle/>
                    <a:p>
                      <a:pPr algn="r"/>
                      <a:r>
                        <a:rPr lang="en-US"/>
                        <a:t>0</a:t>
                      </a:r>
                    </a:p>
                  </a:txBody>
                  <a:tcPr anchor="ctr"/>
                </a:tc>
                <a:tc>
                  <a:txBody>
                    <a:bodyPr/>
                    <a:lstStyle/>
                    <a:p>
                      <a:pPr algn="r"/>
                      <a:r>
                        <a:rPr lang="en-US"/>
                        <a:t>29</a:t>
                      </a:r>
                    </a:p>
                  </a:txBody>
                  <a:tcPr anchor="ctr"/>
                </a:tc>
                <a:tc>
                  <a:txBody>
                    <a:bodyPr/>
                    <a:lstStyle/>
                    <a:p>
                      <a:pPr algn="r"/>
                      <a:r>
                        <a:rPr lang="en-US"/>
                        <a:t>0</a:t>
                      </a:r>
                    </a:p>
                  </a:txBody>
                  <a:tcPr anchor="ctr"/>
                </a:tc>
                <a:tc>
                  <a:txBody>
                    <a:bodyPr/>
                    <a:lstStyle/>
                    <a:p>
                      <a:pPr algn="r"/>
                      <a:r>
                        <a:rPr lang="en-US"/>
                        <a:t>122</a:t>
                      </a:r>
                    </a:p>
                  </a:txBody>
                  <a:tcPr anchor="ctr"/>
                </a:tc>
                <a:extLst>
                  <a:ext uri="{0D108BD9-81ED-4DB2-BD59-A6C34878D82A}">
                    <a16:rowId xmlns:a16="http://schemas.microsoft.com/office/drawing/2014/main" val="358644085"/>
                  </a:ext>
                </a:extLst>
              </a:tr>
            </a:tbl>
          </a:graphicData>
        </a:graphic>
      </p:graphicFrame>
      <p:sp>
        <p:nvSpPr>
          <p:cNvPr id="9" name="TextBox 8">
            <a:extLst>
              <a:ext uri="{FF2B5EF4-FFF2-40B4-BE49-F238E27FC236}">
                <a16:creationId xmlns:a16="http://schemas.microsoft.com/office/drawing/2014/main" id="{EE08FA6D-A358-11A3-FD99-B00849FA45C1}"/>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10" name="TextBox 9">
            <a:extLst>
              <a:ext uri="{FF2B5EF4-FFF2-40B4-BE49-F238E27FC236}">
                <a16:creationId xmlns:a16="http://schemas.microsoft.com/office/drawing/2014/main" id="{7EB7BD7A-6848-BEE0-534C-DDBE9E30F830}"/>
              </a:ext>
            </a:extLst>
          </p:cNvPr>
          <p:cNvSpPr txBox="1"/>
          <p:nvPr/>
        </p:nvSpPr>
        <p:spPr>
          <a:xfrm>
            <a:off x="1004047" y="5172635"/>
            <a:ext cx="27432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Precision = 81.99</a:t>
            </a:r>
            <a:br>
              <a:rPr lang="en-US"/>
            </a:br>
            <a:r>
              <a:rPr lang="en-US"/>
              <a:t>Accuracy = 94.42</a:t>
            </a:r>
            <a:br>
              <a:rPr lang="en-US"/>
            </a:br>
            <a:r>
              <a:rPr lang="en-US"/>
              <a:t>Recall (Sensitivity) = 81.26</a:t>
            </a:r>
            <a:br>
              <a:rPr lang="en-US"/>
            </a:br>
            <a:r>
              <a:rPr lang="en-US"/>
              <a:t>Specificity = 96.65</a:t>
            </a:r>
            <a:br>
              <a:rPr lang="en-US"/>
            </a:br>
            <a:r>
              <a:rPr lang="en-US"/>
              <a:t>F1 score = 81.3</a:t>
            </a:r>
            <a:br>
              <a:rPr lang="en-US"/>
            </a:br>
            <a:endParaRPr lang="en-US"/>
          </a:p>
        </p:txBody>
      </p:sp>
    </p:spTree>
    <p:extLst>
      <p:ext uri="{BB962C8B-B14F-4D97-AF65-F5344CB8AC3E}">
        <p14:creationId xmlns:p14="http://schemas.microsoft.com/office/powerpoint/2010/main" val="36482115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99F9C-CFDC-1784-AFFE-4E10730DF64E}"/>
              </a:ext>
            </a:extLst>
          </p:cNvPr>
          <p:cNvSpPr>
            <a:spLocks noGrp="1"/>
          </p:cNvSpPr>
          <p:nvPr>
            <p:ph type="title"/>
          </p:nvPr>
        </p:nvSpPr>
        <p:spPr>
          <a:xfrm>
            <a:off x="748553" y="221690"/>
            <a:ext cx="10515600" cy="958010"/>
          </a:xfrm>
        </p:spPr>
        <p:txBody>
          <a:bodyPr>
            <a:normAutofit/>
          </a:bodyPr>
          <a:lstStyle/>
          <a:p>
            <a:r>
              <a:rPr lang="en-US" sz="2800">
                <a:ea typeface="+mj-lt"/>
                <a:cs typeface="+mj-lt"/>
              </a:rPr>
              <a:t>82 epochs , 0.2 dropout , 0.001 learning rate, 0.01 L2 </a:t>
            </a:r>
            <a:r>
              <a:rPr lang="en-US" sz="2800" err="1">
                <a:ea typeface="+mj-lt"/>
                <a:cs typeface="+mj-lt"/>
              </a:rPr>
              <a:t>regularisation</a:t>
            </a:r>
            <a:r>
              <a:rPr lang="en-US" sz="2800">
                <a:ea typeface="+mj-lt"/>
                <a:cs typeface="+mj-lt"/>
              </a:rPr>
              <a:t>, MAPGI disabled, Inceptionv3, </a:t>
            </a:r>
            <a:r>
              <a:rPr lang="en-US" sz="2800">
                <a:solidFill>
                  <a:srgbClr val="FF0000"/>
                </a:solidFill>
                <a:ea typeface="+mj-lt"/>
                <a:cs typeface="+mj-lt"/>
              </a:rPr>
              <a:t>0</a:t>
            </a:r>
            <a:r>
              <a:rPr lang="en-US" sz="2800">
                <a:ea typeface="+mj-lt"/>
                <a:cs typeface="+mj-lt"/>
              </a:rPr>
              <a:t> trainable layers</a:t>
            </a:r>
            <a:endParaRPr lang="en-US" sz="2800">
              <a:cs typeface="Calibri Light"/>
            </a:endParaRPr>
          </a:p>
        </p:txBody>
      </p:sp>
      <p:pic>
        <p:nvPicPr>
          <p:cNvPr id="4" name="Picture 4" descr="Chart, line chart&#10;&#10;Description automatically generated">
            <a:extLst>
              <a:ext uri="{FF2B5EF4-FFF2-40B4-BE49-F238E27FC236}">
                <a16:creationId xmlns:a16="http://schemas.microsoft.com/office/drawing/2014/main" id="{1D3A5DFB-A44B-499C-A88B-8456276FE071}"/>
              </a:ext>
            </a:extLst>
          </p:cNvPr>
          <p:cNvPicPr>
            <a:picLocks noGrp="1" noChangeAspect="1"/>
          </p:cNvPicPr>
          <p:nvPr>
            <p:ph idx="1"/>
          </p:nvPr>
        </p:nvPicPr>
        <p:blipFill>
          <a:blip r:embed="rId2"/>
          <a:stretch>
            <a:fillRect/>
          </a:stretch>
        </p:blipFill>
        <p:spPr>
          <a:xfrm>
            <a:off x="6448262" y="1981933"/>
            <a:ext cx="4990938" cy="3735877"/>
          </a:xfrm>
        </p:spPr>
      </p:pic>
      <p:pic>
        <p:nvPicPr>
          <p:cNvPr id="5" name="Picture 5" descr="Chart&#10;&#10;Description automatically generated">
            <a:extLst>
              <a:ext uri="{FF2B5EF4-FFF2-40B4-BE49-F238E27FC236}">
                <a16:creationId xmlns:a16="http://schemas.microsoft.com/office/drawing/2014/main" id="{E406E944-3968-0C76-444D-8A47845B2038}"/>
              </a:ext>
            </a:extLst>
          </p:cNvPr>
          <p:cNvPicPr>
            <a:picLocks noChangeAspect="1"/>
          </p:cNvPicPr>
          <p:nvPr/>
        </p:nvPicPr>
        <p:blipFill>
          <a:blip r:embed="rId3"/>
          <a:stretch>
            <a:fillRect/>
          </a:stretch>
        </p:blipFill>
        <p:spPr>
          <a:xfrm>
            <a:off x="709246" y="2029070"/>
            <a:ext cx="5390659" cy="4050321"/>
          </a:xfrm>
          <a:prstGeom prst="rect">
            <a:avLst/>
          </a:prstGeom>
        </p:spPr>
      </p:pic>
    </p:spTree>
    <p:extLst>
      <p:ext uri="{BB962C8B-B14F-4D97-AF65-F5344CB8AC3E}">
        <p14:creationId xmlns:p14="http://schemas.microsoft.com/office/powerpoint/2010/main" val="28699280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99F9C-CFDC-1784-AFFE-4E10730DF64E}"/>
              </a:ext>
            </a:extLst>
          </p:cNvPr>
          <p:cNvSpPr>
            <a:spLocks noGrp="1"/>
          </p:cNvSpPr>
          <p:nvPr>
            <p:ph type="title"/>
          </p:nvPr>
        </p:nvSpPr>
        <p:spPr>
          <a:xfrm>
            <a:off x="748553" y="221690"/>
            <a:ext cx="10515600" cy="958010"/>
          </a:xfrm>
        </p:spPr>
        <p:txBody>
          <a:bodyPr>
            <a:normAutofit/>
          </a:bodyPr>
          <a:lstStyle/>
          <a:p>
            <a:r>
              <a:rPr lang="en-US" sz="2800">
                <a:ea typeface="+mj-lt"/>
                <a:cs typeface="+mj-lt"/>
              </a:rPr>
              <a:t>82 epochs , 0.2 dropout , 0.001 learning rate, 0.01 L2 </a:t>
            </a:r>
            <a:r>
              <a:rPr lang="en-US" sz="2800" err="1">
                <a:ea typeface="+mj-lt"/>
                <a:cs typeface="+mj-lt"/>
              </a:rPr>
              <a:t>regularisation</a:t>
            </a:r>
            <a:r>
              <a:rPr lang="en-US" sz="2800">
                <a:ea typeface="+mj-lt"/>
                <a:cs typeface="+mj-lt"/>
              </a:rPr>
              <a:t>, MAPGI disabled, Inceptionv3, </a:t>
            </a:r>
            <a:r>
              <a:rPr lang="en-US" sz="2800">
                <a:solidFill>
                  <a:srgbClr val="FF0000"/>
                </a:solidFill>
                <a:ea typeface="+mj-lt"/>
                <a:cs typeface="+mj-lt"/>
              </a:rPr>
              <a:t>0</a:t>
            </a:r>
            <a:r>
              <a:rPr lang="en-US" sz="2800">
                <a:ea typeface="+mj-lt"/>
                <a:cs typeface="+mj-lt"/>
              </a:rPr>
              <a:t> trainable layers</a:t>
            </a:r>
            <a:endParaRPr lang="en-US" sz="2800">
              <a:cs typeface="Calibri Light"/>
            </a:endParaRPr>
          </a:p>
        </p:txBody>
      </p:sp>
      <p:graphicFrame>
        <p:nvGraphicFramePr>
          <p:cNvPr id="8" name="Content Placeholder 7">
            <a:extLst>
              <a:ext uri="{FF2B5EF4-FFF2-40B4-BE49-F238E27FC236}">
                <a16:creationId xmlns:a16="http://schemas.microsoft.com/office/drawing/2014/main" id="{16DB58D6-1A3C-6B97-01DE-B0511B9F3E52}"/>
              </a:ext>
            </a:extLst>
          </p:cNvPr>
          <p:cNvGraphicFramePr>
            <a:graphicFrameLocks noGrp="1"/>
          </p:cNvGraphicFramePr>
          <p:nvPr>
            <p:ph idx="1"/>
          </p:nvPr>
        </p:nvGraphicFramePr>
        <p:xfrm>
          <a:off x="838200" y="1825625"/>
          <a:ext cx="10515596" cy="3108960"/>
        </p:xfrm>
        <a:graphic>
          <a:graphicData uri="http://schemas.openxmlformats.org/drawingml/2006/table">
            <a:tbl>
              <a:tblPr firstRow="1" bandRow="1">
                <a:tableStyleId>{5C22544A-7EE6-4342-B048-85BDC9FD1C3A}</a:tableStyleId>
              </a:tblPr>
              <a:tblGrid>
                <a:gridCol w="1502228">
                  <a:extLst>
                    <a:ext uri="{9D8B030D-6E8A-4147-A177-3AD203B41FA5}">
                      <a16:colId xmlns:a16="http://schemas.microsoft.com/office/drawing/2014/main" val="2859356249"/>
                    </a:ext>
                  </a:extLst>
                </a:gridCol>
                <a:gridCol w="1502228">
                  <a:extLst>
                    <a:ext uri="{9D8B030D-6E8A-4147-A177-3AD203B41FA5}">
                      <a16:colId xmlns:a16="http://schemas.microsoft.com/office/drawing/2014/main" val="2246178176"/>
                    </a:ext>
                  </a:extLst>
                </a:gridCol>
                <a:gridCol w="1502228">
                  <a:extLst>
                    <a:ext uri="{9D8B030D-6E8A-4147-A177-3AD203B41FA5}">
                      <a16:colId xmlns:a16="http://schemas.microsoft.com/office/drawing/2014/main" val="743227879"/>
                    </a:ext>
                  </a:extLst>
                </a:gridCol>
                <a:gridCol w="1502228">
                  <a:extLst>
                    <a:ext uri="{9D8B030D-6E8A-4147-A177-3AD203B41FA5}">
                      <a16:colId xmlns:a16="http://schemas.microsoft.com/office/drawing/2014/main" val="920708171"/>
                    </a:ext>
                  </a:extLst>
                </a:gridCol>
                <a:gridCol w="1502228">
                  <a:extLst>
                    <a:ext uri="{9D8B030D-6E8A-4147-A177-3AD203B41FA5}">
                      <a16:colId xmlns:a16="http://schemas.microsoft.com/office/drawing/2014/main" val="1705535576"/>
                    </a:ext>
                  </a:extLst>
                </a:gridCol>
                <a:gridCol w="1502228">
                  <a:extLst>
                    <a:ext uri="{9D8B030D-6E8A-4147-A177-3AD203B41FA5}">
                      <a16:colId xmlns:a16="http://schemas.microsoft.com/office/drawing/2014/main" val="3987139631"/>
                    </a:ext>
                  </a:extLst>
                </a:gridCol>
                <a:gridCol w="1502228">
                  <a:extLst>
                    <a:ext uri="{9D8B030D-6E8A-4147-A177-3AD203B41FA5}">
                      <a16:colId xmlns:a16="http://schemas.microsoft.com/office/drawing/2014/main" val="1917618614"/>
                    </a:ext>
                  </a:extLst>
                </a:gridCol>
              </a:tblGrid>
              <a:tr h="161925">
                <a:tc>
                  <a:txBody>
                    <a:bodyPr/>
                    <a:lstStyle/>
                    <a:p>
                      <a:pPr algn="l"/>
                      <a:r>
                        <a:rPr lang="en-US"/>
                        <a:t>Class</a:t>
                      </a:r>
                    </a:p>
                  </a:txBody>
                  <a:tcPr anchor="ctr"/>
                </a:tc>
                <a:tc>
                  <a:txBody>
                    <a:bodyPr/>
                    <a:lstStyle/>
                    <a:p>
                      <a:pPr algn="l"/>
                      <a:r>
                        <a:rPr lang="en-US"/>
                        <a:t>cecum</a:t>
                      </a:r>
                    </a:p>
                  </a:txBody>
                  <a:tcPr anchor="ctr"/>
                </a:tc>
                <a:tc>
                  <a:txBody>
                    <a:bodyPr/>
                    <a:lstStyle/>
                    <a:p>
                      <a:pPr algn="l"/>
                      <a:r>
                        <a:rPr lang="en-US"/>
                        <a:t>esophagitis</a:t>
                      </a:r>
                    </a:p>
                  </a:txBody>
                  <a:tcPr anchor="ctr"/>
                </a:tc>
                <a:tc>
                  <a:txBody>
                    <a:bodyPr/>
                    <a:lstStyle/>
                    <a:p>
                      <a:pPr algn="l"/>
                      <a:r>
                        <a:rPr lang="en-US"/>
                        <a:t>polyps</a:t>
                      </a:r>
                    </a:p>
                  </a:txBody>
                  <a:tcPr anchor="ctr"/>
                </a:tc>
                <a:tc>
                  <a:txBody>
                    <a:bodyPr/>
                    <a:lstStyle/>
                    <a:p>
                      <a:pPr algn="l"/>
                      <a:r>
                        <a:rPr lang="en-US"/>
                        <a:t>pylorus</a:t>
                      </a:r>
                    </a:p>
                  </a:txBody>
                  <a:tcPr anchor="ctr"/>
                </a:tc>
                <a:tc>
                  <a:txBody>
                    <a:bodyPr/>
                    <a:lstStyle/>
                    <a:p>
                      <a:pPr algn="l"/>
                      <a:r>
                        <a:rPr lang="en-US"/>
                        <a:t>ulcerative-colitis</a:t>
                      </a:r>
                    </a:p>
                  </a:txBody>
                  <a:tcPr anchor="ctr"/>
                </a:tc>
                <a:tc>
                  <a:txBody>
                    <a:bodyPr/>
                    <a:lstStyle/>
                    <a:p>
                      <a:pPr algn="l"/>
                      <a:r>
                        <a:rPr lang="en-US"/>
                        <a:t>z-line</a:t>
                      </a:r>
                    </a:p>
                  </a:txBody>
                  <a:tcPr anchor="ctr"/>
                </a:tc>
                <a:extLst>
                  <a:ext uri="{0D108BD9-81ED-4DB2-BD59-A6C34878D82A}">
                    <a16:rowId xmlns:a16="http://schemas.microsoft.com/office/drawing/2014/main" val="1801356601"/>
                  </a:ext>
                </a:extLst>
              </a:tr>
              <a:tr h="161925">
                <a:tc>
                  <a:txBody>
                    <a:bodyPr/>
                    <a:lstStyle/>
                    <a:p>
                      <a:pPr algn="l"/>
                      <a:r>
                        <a:rPr lang="en-US"/>
                        <a:t>cecum</a:t>
                      </a:r>
                    </a:p>
                  </a:txBody>
                  <a:tcPr anchor="ctr"/>
                </a:tc>
                <a:tc>
                  <a:txBody>
                    <a:bodyPr/>
                    <a:lstStyle/>
                    <a:p>
                      <a:pPr algn="r"/>
                      <a:r>
                        <a:rPr lang="en-US"/>
                        <a:t>186</a:t>
                      </a:r>
                    </a:p>
                  </a:txBody>
                  <a:tcPr anchor="ctr"/>
                </a:tc>
                <a:tc>
                  <a:txBody>
                    <a:bodyPr/>
                    <a:lstStyle/>
                    <a:p>
                      <a:pPr algn="r"/>
                      <a:r>
                        <a:rPr lang="en-US"/>
                        <a:t>0</a:t>
                      </a:r>
                    </a:p>
                  </a:txBody>
                  <a:tcPr anchor="ctr"/>
                </a:tc>
                <a:tc>
                  <a:txBody>
                    <a:bodyPr/>
                    <a:lstStyle/>
                    <a:p>
                      <a:pPr algn="r"/>
                      <a:r>
                        <a:rPr lang="en-US"/>
                        <a:t>13</a:t>
                      </a:r>
                    </a:p>
                  </a:txBody>
                  <a:tcPr anchor="ctr"/>
                </a:tc>
                <a:tc>
                  <a:txBody>
                    <a:bodyPr/>
                    <a:lstStyle/>
                    <a:p>
                      <a:pPr algn="r"/>
                      <a:r>
                        <a:rPr lang="en-US"/>
                        <a:t>2</a:t>
                      </a:r>
                    </a:p>
                  </a:txBody>
                  <a:tcPr anchor="ctr"/>
                </a:tc>
                <a:tc>
                  <a:txBody>
                    <a:bodyPr/>
                    <a:lstStyle/>
                    <a:p>
                      <a:pPr algn="r"/>
                      <a:r>
                        <a:rPr lang="en-US"/>
                        <a:t>1</a:t>
                      </a:r>
                    </a:p>
                  </a:txBody>
                  <a:tcPr anchor="ctr"/>
                </a:tc>
                <a:tc>
                  <a:txBody>
                    <a:bodyPr/>
                    <a:lstStyle/>
                    <a:p>
                      <a:pPr algn="r"/>
                      <a:r>
                        <a:rPr lang="en-US"/>
                        <a:t>0</a:t>
                      </a:r>
                    </a:p>
                  </a:txBody>
                  <a:tcPr anchor="ctr"/>
                </a:tc>
                <a:extLst>
                  <a:ext uri="{0D108BD9-81ED-4DB2-BD59-A6C34878D82A}">
                    <a16:rowId xmlns:a16="http://schemas.microsoft.com/office/drawing/2014/main" val="3536043373"/>
                  </a:ext>
                </a:extLst>
              </a:tr>
              <a:tr h="161925">
                <a:tc>
                  <a:txBody>
                    <a:bodyPr/>
                    <a:lstStyle/>
                    <a:p>
                      <a:pPr algn="l"/>
                      <a:r>
                        <a:rPr lang="en-US"/>
                        <a:t>esophagitis</a:t>
                      </a:r>
                    </a:p>
                  </a:txBody>
                  <a:tcPr anchor="ctr"/>
                </a:tc>
                <a:tc>
                  <a:txBody>
                    <a:bodyPr/>
                    <a:lstStyle/>
                    <a:p>
                      <a:pPr algn="r"/>
                      <a:r>
                        <a:rPr lang="en-US"/>
                        <a:t>0</a:t>
                      </a:r>
                    </a:p>
                  </a:txBody>
                  <a:tcPr anchor="ctr"/>
                </a:tc>
                <a:tc>
                  <a:txBody>
                    <a:bodyPr/>
                    <a:lstStyle/>
                    <a:p>
                      <a:pPr algn="r"/>
                      <a:r>
                        <a:rPr lang="en-US"/>
                        <a:t>75</a:t>
                      </a:r>
                    </a:p>
                  </a:txBody>
                  <a:tcPr anchor="ctr"/>
                </a:tc>
                <a:tc>
                  <a:txBody>
                    <a:bodyPr/>
                    <a:lstStyle/>
                    <a:p>
                      <a:pPr algn="r"/>
                      <a:r>
                        <a:rPr lang="en-US"/>
                        <a:t>0</a:t>
                      </a:r>
                    </a:p>
                  </a:txBody>
                  <a:tcPr anchor="ctr"/>
                </a:tc>
                <a:tc>
                  <a:txBody>
                    <a:bodyPr/>
                    <a:lstStyle/>
                    <a:p>
                      <a:pPr algn="r"/>
                      <a:r>
                        <a:rPr lang="en-US"/>
                        <a:t>13</a:t>
                      </a:r>
                    </a:p>
                  </a:txBody>
                  <a:tcPr anchor="ctr"/>
                </a:tc>
                <a:tc>
                  <a:txBody>
                    <a:bodyPr/>
                    <a:lstStyle/>
                    <a:p>
                      <a:pPr algn="r"/>
                      <a:r>
                        <a:rPr lang="en-US"/>
                        <a:t>1</a:t>
                      </a:r>
                    </a:p>
                  </a:txBody>
                  <a:tcPr anchor="ctr"/>
                </a:tc>
                <a:tc>
                  <a:txBody>
                    <a:bodyPr/>
                    <a:lstStyle/>
                    <a:p>
                      <a:pPr algn="r"/>
                      <a:r>
                        <a:rPr lang="en-US"/>
                        <a:t>44</a:t>
                      </a:r>
                    </a:p>
                  </a:txBody>
                  <a:tcPr anchor="ctr"/>
                </a:tc>
                <a:extLst>
                  <a:ext uri="{0D108BD9-81ED-4DB2-BD59-A6C34878D82A}">
                    <a16:rowId xmlns:a16="http://schemas.microsoft.com/office/drawing/2014/main" val="455906102"/>
                  </a:ext>
                </a:extLst>
              </a:tr>
              <a:tr h="161925">
                <a:tc>
                  <a:txBody>
                    <a:bodyPr/>
                    <a:lstStyle/>
                    <a:p>
                      <a:pPr algn="l"/>
                      <a:r>
                        <a:rPr lang="en-US"/>
                        <a:t>polyps</a:t>
                      </a:r>
                    </a:p>
                  </a:txBody>
                  <a:tcPr anchor="ctr"/>
                </a:tc>
                <a:tc>
                  <a:txBody>
                    <a:bodyPr/>
                    <a:lstStyle/>
                    <a:p>
                      <a:pPr algn="r"/>
                      <a:r>
                        <a:rPr lang="en-US"/>
                        <a:t>3</a:t>
                      </a:r>
                    </a:p>
                  </a:txBody>
                  <a:tcPr anchor="ctr"/>
                </a:tc>
                <a:tc>
                  <a:txBody>
                    <a:bodyPr/>
                    <a:lstStyle/>
                    <a:p>
                      <a:pPr algn="r"/>
                      <a:r>
                        <a:rPr lang="en-US"/>
                        <a:t>0</a:t>
                      </a:r>
                    </a:p>
                  </a:txBody>
                  <a:tcPr anchor="ctr"/>
                </a:tc>
                <a:tc>
                  <a:txBody>
                    <a:bodyPr/>
                    <a:lstStyle/>
                    <a:p>
                      <a:pPr algn="r"/>
                      <a:r>
                        <a:rPr lang="en-US"/>
                        <a:t>198</a:t>
                      </a:r>
                    </a:p>
                  </a:txBody>
                  <a:tcPr anchor="ctr"/>
                </a:tc>
                <a:tc>
                  <a:txBody>
                    <a:bodyPr/>
                    <a:lstStyle/>
                    <a:p>
                      <a:pPr algn="r"/>
                      <a:r>
                        <a:rPr lang="en-US"/>
                        <a:t>3</a:t>
                      </a:r>
                    </a:p>
                  </a:txBody>
                  <a:tcPr anchor="ctr"/>
                </a:tc>
                <a:tc>
                  <a:txBody>
                    <a:bodyPr/>
                    <a:lstStyle/>
                    <a:p>
                      <a:pPr algn="r"/>
                      <a:r>
                        <a:rPr lang="en-US"/>
                        <a:t>2</a:t>
                      </a:r>
                    </a:p>
                  </a:txBody>
                  <a:tcPr anchor="ctr"/>
                </a:tc>
                <a:tc>
                  <a:txBody>
                    <a:bodyPr/>
                    <a:lstStyle/>
                    <a:p>
                      <a:pPr algn="r"/>
                      <a:r>
                        <a:rPr lang="en-US"/>
                        <a:t>0</a:t>
                      </a:r>
                    </a:p>
                  </a:txBody>
                  <a:tcPr anchor="ctr"/>
                </a:tc>
                <a:extLst>
                  <a:ext uri="{0D108BD9-81ED-4DB2-BD59-A6C34878D82A}">
                    <a16:rowId xmlns:a16="http://schemas.microsoft.com/office/drawing/2014/main" val="1430291070"/>
                  </a:ext>
                </a:extLst>
              </a:tr>
              <a:tr h="161925">
                <a:tc>
                  <a:txBody>
                    <a:bodyPr/>
                    <a:lstStyle/>
                    <a:p>
                      <a:pPr algn="l"/>
                      <a:r>
                        <a:rPr lang="en-US"/>
                        <a:t>pylorus</a:t>
                      </a:r>
                    </a:p>
                  </a:txBody>
                  <a:tcPr anchor="ctr"/>
                </a:tc>
                <a:tc>
                  <a:txBody>
                    <a:bodyPr/>
                    <a:lstStyle/>
                    <a:p>
                      <a:pPr algn="r"/>
                      <a:r>
                        <a:rPr lang="en-US"/>
                        <a:t>0</a:t>
                      </a:r>
                    </a:p>
                  </a:txBody>
                  <a:tcPr anchor="ctr"/>
                </a:tc>
                <a:tc>
                  <a:txBody>
                    <a:bodyPr/>
                    <a:lstStyle/>
                    <a:p>
                      <a:pPr algn="r"/>
                      <a:r>
                        <a:rPr lang="en-US"/>
                        <a:t>3</a:t>
                      </a:r>
                    </a:p>
                  </a:txBody>
                  <a:tcPr anchor="ctr"/>
                </a:tc>
                <a:tc>
                  <a:txBody>
                    <a:bodyPr/>
                    <a:lstStyle/>
                    <a:p>
                      <a:pPr algn="r"/>
                      <a:r>
                        <a:rPr lang="en-US"/>
                        <a:t>1</a:t>
                      </a:r>
                    </a:p>
                  </a:txBody>
                  <a:tcPr anchor="ctr"/>
                </a:tc>
                <a:tc>
                  <a:txBody>
                    <a:bodyPr/>
                    <a:lstStyle/>
                    <a:p>
                      <a:pPr algn="r"/>
                      <a:r>
                        <a:rPr lang="en-US"/>
                        <a:t>193</a:t>
                      </a:r>
                    </a:p>
                  </a:txBody>
                  <a:tcPr anchor="ctr"/>
                </a:tc>
                <a:tc>
                  <a:txBody>
                    <a:bodyPr/>
                    <a:lstStyle/>
                    <a:p>
                      <a:pPr algn="r"/>
                      <a:r>
                        <a:rPr lang="en-US"/>
                        <a:t>1</a:t>
                      </a:r>
                    </a:p>
                  </a:txBody>
                  <a:tcPr anchor="ctr"/>
                </a:tc>
                <a:tc>
                  <a:txBody>
                    <a:bodyPr/>
                    <a:lstStyle/>
                    <a:p>
                      <a:pPr algn="r"/>
                      <a:r>
                        <a:rPr lang="en-US"/>
                        <a:t>2</a:t>
                      </a:r>
                    </a:p>
                  </a:txBody>
                  <a:tcPr anchor="ctr"/>
                </a:tc>
                <a:extLst>
                  <a:ext uri="{0D108BD9-81ED-4DB2-BD59-A6C34878D82A}">
                    <a16:rowId xmlns:a16="http://schemas.microsoft.com/office/drawing/2014/main" val="1659429769"/>
                  </a:ext>
                </a:extLst>
              </a:tr>
              <a:tr h="161925">
                <a:tc>
                  <a:txBody>
                    <a:bodyPr/>
                    <a:lstStyle/>
                    <a:p>
                      <a:pPr algn="l"/>
                      <a:r>
                        <a:rPr lang="en-US"/>
                        <a:t>ulcerative-colitis</a:t>
                      </a:r>
                    </a:p>
                  </a:txBody>
                  <a:tcPr anchor="ctr"/>
                </a:tc>
                <a:tc>
                  <a:txBody>
                    <a:bodyPr/>
                    <a:lstStyle/>
                    <a:p>
                      <a:pPr algn="r"/>
                      <a:r>
                        <a:rPr lang="en-US"/>
                        <a:t>11</a:t>
                      </a:r>
                    </a:p>
                  </a:txBody>
                  <a:tcPr anchor="ctr"/>
                </a:tc>
                <a:tc>
                  <a:txBody>
                    <a:bodyPr/>
                    <a:lstStyle/>
                    <a:p>
                      <a:pPr algn="r"/>
                      <a:r>
                        <a:rPr lang="en-US"/>
                        <a:t>1</a:t>
                      </a:r>
                    </a:p>
                  </a:txBody>
                  <a:tcPr anchor="ctr"/>
                </a:tc>
                <a:tc>
                  <a:txBody>
                    <a:bodyPr/>
                    <a:lstStyle/>
                    <a:p>
                      <a:pPr algn="r"/>
                      <a:r>
                        <a:rPr lang="en-US"/>
                        <a:t>23</a:t>
                      </a:r>
                    </a:p>
                  </a:txBody>
                  <a:tcPr anchor="ctr"/>
                </a:tc>
                <a:tc>
                  <a:txBody>
                    <a:bodyPr/>
                    <a:lstStyle/>
                    <a:p>
                      <a:pPr algn="r"/>
                      <a:r>
                        <a:rPr lang="en-US"/>
                        <a:t>1</a:t>
                      </a:r>
                    </a:p>
                  </a:txBody>
                  <a:tcPr anchor="ctr"/>
                </a:tc>
                <a:tc>
                  <a:txBody>
                    <a:bodyPr/>
                    <a:lstStyle/>
                    <a:p>
                      <a:pPr algn="r"/>
                      <a:r>
                        <a:rPr lang="en-US"/>
                        <a:t>135</a:t>
                      </a:r>
                    </a:p>
                  </a:txBody>
                  <a:tcPr anchor="ctr"/>
                </a:tc>
                <a:tc>
                  <a:txBody>
                    <a:bodyPr/>
                    <a:lstStyle/>
                    <a:p>
                      <a:pPr algn="r"/>
                      <a:r>
                        <a:rPr lang="en-US"/>
                        <a:t>0</a:t>
                      </a:r>
                    </a:p>
                  </a:txBody>
                  <a:tcPr anchor="ctr"/>
                </a:tc>
                <a:extLst>
                  <a:ext uri="{0D108BD9-81ED-4DB2-BD59-A6C34878D82A}">
                    <a16:rowId xmlns:a16="http://schemas.microsoft.com/office/drawing/2014/main" val="1085589148"/>
                  </a:ext>
                </a:extLst>
              </a:tr>
              <a:tr h="161925">
                <a:tc>
                  <a:txBody>
                    <a:bodyPr/>
                    <a:lstStyle/>
                    <a:p>
                      <a:pPr algn="l"/>
                      <a:r>
                        <a:rPr lang="en-US"/>
                        <a:t>z-line</a:t>
                      </a:r>
                    </a:p>
                  </a:txBody>
                  <a:tcPr anchor="ctr"/>
                </a:tc>
                <a:tc>
                  <a:txBody>
                    <a:bodyPr/>
                    <a:lstStyle/>
                    <a:p>
                      <a:pPr algn="r"/>
                      <a:r>
                        <a:rPr lang="en-US"/>
                        <a:t>0</a:t>
                      </a:r>
                    </a:p>
                  </a:txBody>
                  <a:tcPr anchor="ctr"/>
                </a:tc>
                <a:tc>
                  <a:txBody>
                    <a:bodyPr/>
                    <a:lstStyle/>
                    <a:p>
                      <a:pPr algn="r"/>
                      <a:r>
                        <a:rPr lang="en-US"/>
                        <a:t>32</a:t>
                      </a:r>
                    </a:p>
                  </a:txBody>
                  <a:tcPr anchor="ctr"/>
                </a:tc>
                <a:tc>
                  <a:txBody>
                    <a:bodyPr/>
                    <a:lstStyle/>
                    <a:p>
                      <a:pPr algn="r"/>
                      <a:r>
                        <a:rPr lang="en-US"/>
                        <a:t>1</a:t>
                      </a:r>
                    </a:p>
                  </a:txBody>
                  <a:tcPr anchor="ctr"/>
                </a:tc>
                <a:tc>
                  <a:txBody>
                    <a:bodyPr/>
                    <a:lstStyle/>
                    <a:p>
                      <a:pPr algn="r"/>
                      <a:r>
                        <a:rPr lang="en-US"/>
                        <a:t>28</a:t>
                      </a:r>
                    </a:p>
                  </a:txBody>
                  <a:tcPr anchor="ctr"/>
                </a:tc>
                <a:tc>
                  <a:txBody>
                    <a:bodyPr/>
                    <a:lstStyle/>
                    <a:p>
                      <a:pPr algn="r"/>
                      <a:r>
                        <a:rPr lang="en-US"/>
                        <a:t>0</a:t>
                      </a:r>
                    </a:p>
                  </a:txBody>
                  <a:tcPr anchor="ctr"/>
                </a:tc>
                <a:tc>
                  <a:txBody>
                    <a:bodyPr/>
                    <a:lstStyle/>
                    <a:p>
                      <a:pPr algn="r"/>
                      <a:r>
                        <a:rPr lang="en-US"/>
                        <a:t>126</a:t>
                      </a:r>
                    </a:p>
                  </a:txBody>
                  <a:tcPr anchor="ctr"/>
                </a:tc>
                <a:extLst>
                  <a:ext uri="{0D108BD9-81ED-4DB2-BD59-A6C34878D82A}">
                    <a16:rowId xmlns:a16="http://schemas.microsoft.com/office/drawing/2014/main" val="3993642081"/>
                  </a:ext>
                </a:extLst>
              </a:tr>
            </a:tbl>
          </a:graphicData>
        </a:graphic>
      </p:graphicFrame>
      <p:sp>
        <p:nvSpPr>
          <p:cNvPr id="9" name="TextBox 8">
            <a:extLst>
              <a:ext uri="{FF2B5EF4-FFF2-40B4-BE49-F238E27FC236}">
                <a16:creationId xmlns:a16="http://schemas.microsoft.com/office/drawing/2014/main" id="{2DBABA83-9C87-CA20-6010-70D668FBD385}"/>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10" name="TextBox 9">
            <a:extLst>
              <a:ext uri="{FF2B5EF4-FFF2-40B4-BE49-F238E27FC236}">
                <a16:creationId xmlns:a16="http://schemas.microsoft.com/office/drawing/2014/main" id="{FF532E24-580D-BA9E-E64D-1680847FDDB2}"/>
              </a:ext>
            </a:extLst>
          </p:cNvPr>
          <p:cNvSpPr txBox="1"/>
          <p:nvPr/>
        </p:nvSpPr>
        <p:spPr>
          <a:xfrm>
            <a:off x="806824" y="5172635"/>
            <a:ext cx="27432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Precision = 82.43</a:t>
            </a:r>
            <a:br>
              <a:rPr lang="en-US"/>
            </a:br>
            <a:r>
              <a:rPr lang="en-US"/>
              <a:t>Accuracy = 94.36</a:t>
            </a:r>
            <a:br>
              <a:rPr lang="en-US"/>
            </a:br>
            <a:r>
              <a:rPr lang="en-US"/>
              <a:t>Recall (Sensitivity) = 81.24</a:t>
            </a:r>
            <a:br>
              <a:rPr lang="en-US"/>
            </a:br>
            <a:r>
              <a:rPr lang="en-US"/>
              <a:t>Specificity = 96.61</a:t>
            </a:r>
            <a:br>
              <a:rPr lang="en-US"/>
            </a:br>
            <a:r>
              <a:rPr lang="en-US"/>
              <a:t>F1 score = 81.39</a:t>
            </a:r>
            <a:br>
              <a:rPr lang="en-US"/>
            </a:br>
            <a:endParaRPr lang="en-US"/>
          </a:p>
        </p:txBody>
      </p:sp>
    </p:spTree>
    <p:extLst>
      <p:ext uri="{BB962C8B-B14F-4D97-AF65-F5344CB8AC3E}">
        <p14:creationId xmlns:p14="http://schemas.microsoft.com/office/powerpoint/2010/main" val="35168567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99F9C-CFDC-1784-AFFE-4E10730DF64E}"/>
              </a:ext>
            </a:extLst>
          </p:cNvPr>
          <p:cNvSpPr>
            <a:spLocks noGrp="1"/>
          </p:cNvSpPr>
          <p:nvPr>
            <p:ph type="title"/>
          </p:nvPr>
        </p:nvSpPr>
        <p:spPr>
          <a:xfrm>
            <a:off x="748553" y="221690"/>
            <a:ext cx="10515600" cy="958010"/>
          </a:xfrm>
        </p:spPr>
        <p:txBody>
          <a:bodyPr>
            <a:normAutofit/>
          </a:bodyPr>
          <a:lstStyle/>
          <a:p>
            <a:r>
              <a:rPr lang="en-US" sz="2800">
                <a:ea typeface="+mj-lt"/>
                <a:cs typeface="+mj-lt"/>
              </a:rPr>
              <a:t>83 epochs , 0.2 dropout , 0.001 learning rate, 0.01 L2 </a:t>
            </a:r>
            <a:r>
              <a:rPr lang="en-US" sz="2800" err="1">
                <a:ea typeface="+mj-lt"/>
                <a:cs typeface="+mj-lt"/>
              </a:rPr>
              <a:t>regularisation</a:t>
            </a:r>
            <a:r>
              <a:rPr lang="en-US" sz="2800">
                <a:ea typeface="+mj-lt"/>
                <a:cs typeface="+mj-lt"/>
              </a:rPr>
              <a:t>, MAPGI </a:t>
            </a:r>
            <a:r>
              <a:rPr lang="en-US" sz="2800">
                <a:solidFill>
                  <a:srgbClr val="FF0000"/>
                </a:solidFill>
                <a:ea typeface="+mj-lt"/>
                <a:cs typeface="+mj-lt"/>
              </a:rPr>
              <a:t>enabled</a:t>
            </a:r>
            <a:r>
              <a:rPr lang="en-US" sz="2800">
                <a:ea typeface="+mj-lt"/>
                <a:cs typeface="+mj-lt"/>
              </a:rPr>
              <a:t>, Inceptionv3, 0 trainable layers</a:t>
            </a:r>
            <a:endParaRPr lang="en-US" sz="2800">
              <a:cs typeface="Calibri Light"/>
            </a:endParaRPr>
          </a:p>
        </p:txBody>
      </p:sp>
      <p:pic>
        <p:nvPicPr>
          <p:cNvPr id="4" name="Picture 4" descr="Chart&#10;&#10;Description automatically generated">
            <a:extLst>
              <a:ext uri="{FF2B5EF4-FFF2-40B4-BE49-F238E27FC236}">
                <a16:creationId xmlns:a16="http://schemas.microsoft.com/office/drawing/2014/main" id="{24A3DC71-230C-5C5A-A20E-BAB9F84ECDD4}"/>
              </a:ext>
            </a:extLst>
          </p:cNvPr>
          <p:cNvPicPr>
            <a:picLocks noGrp="1" noChangeAspect="1"/>
          </p:cNvPicPr>
          <p:nvPr>
            <p:ph idx="1"/>
          </p:nvPr>
        </p:nvPicPr>
        <p:blipFill>
          <a:blip r:embed="rId2"/>
          <a:stretch>
            <a:fillRect/>
          </a:stretch>
        </p:blipFill>
        <p:spPr>
          <a:xfrm>
            <a:off x="6331030" y="1718163"/>
            <a:ext cx="5596631" cy="4195031"/>
          </a:xfrm>
        </p:spPr>
      </p:pic>
      <p:pic>
        <p:nvPicPr>
          <p:cNvPr id="5" name="Picture 5" descr="Chart&#10;&#10;Description automatically generated">
            <a:extLst>
              <a:ext uri="{FF2B5EF4-FFF2-40B4-BE49-F238E27FC236}">
                <a16:creationId xmlns:a16="http://schemas.microsoft.com/office/drawing/2014/main" id="{05775D5E-4FA6-DBFF-83BC-D6F518B108BB}"/>
              </a:ext>
            </a:extLst>
          </p:cNvPr>
          <p:cNvPicPr>
            <a:picLocks noChangeAspect="1"/>
          </p:cNvPicPr>
          <p:nvPr/>
        </p:nvPicPr>
        <p:blipFill>
          <a:blip r:embed="rId3"/>
          <a:stretch>
            <a:fillRect/>
          </a:stretch>
        </p:blipFill>
        <p:spPr>
          <a:xfrm>
            <a:off x="338015" y="1716454"/>
            <a:ext cx="5673968" cy="4265245"/>
          </a:xfrm>
          <a:prstGeom prst="rect">
            <a:avLst/>
          </a:prstGeom>
        </p:spPr>
      </p:pic>
    </p:spTree>
    <p:extLst>
      <p:ext uri="{BB962C8B-B14F-4D97-AF65-F5344CB8AC3E}">
        <p14:creationId xmlns:p14="http://schemas.microsoft.com/office/powerpoint/2010/main" val="32742081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99F9C-CFDC-1784-AFFE-4E10730DF64E}"/>
              </a:ext>
            </a:extLst>
          </p:cNvPr>
          <p:cNvSpPr>
            <a:spLocks noGrp="1"/>
          </p:cNvSpPr>
          <p:nvPr>
            <p:ph type="title"/>
          </p:nvPr>
        </p:nvSpPr>
        <p:spPr>
          <a:xfrm>
            <a:off x="748553" y="221690"/>
            <a:ext cx="10515600" cy="958010"/>
          </a:xfrm>
        </p:spPr>
        <p:txBody>
          <a:bodyPr>
            <a:normAutofit/>
          </a:bodyPr>
          <a:lstStyle/>
          <a:p>
            <a:r>
              <a:rPr lang="en-US" sz="2800">
                <a:ea typeface="+mj-lt"/>
                <a:cs typeface="+mj-lt"/>
              </a:rPr>
              <a:t>83 epochs , 0.2 dropout , 0.001 learning rate, 0.01 L2 </a:t>
            </a:r>
            <a:r>
              <a:rPr lang="en-US" sz="2800" err="1">
                <a:ea typeface="+mj-lt"/>
                <a:cs typeface="+mj-lt"/>
              </a:rPr>
              <a:t>regularisation</a:t>
            </a:r>
            <a:r>
              <a:rPr lang="en-US" sz="2800">
                <a:ea typeface="+mj-lt"/>
                <a:cs typeface="+mj-lt"/>
              </a:rPr>
              <a:t>, MAPGI </a:t>
            </a:r>
            <a:r>
              <a:rPr lang="en-US" sz="2800">
                <a:solidFill>
                  <a:srgbClr val="FF0000"/>
                </a:solidFill>
                <a:ea typeface="+mj-lt"/>
                <a:cs typeface="+mj-lt"/>
              </a:rPr>
              <a:t>enabled</a:t>
            </a:r>
            <a:r>
              <a:rPr lang="en-US" sz="2800">
                <a:ea typeface="+mj-lt"/>
                <a:cs typeface="+mj-lt"/>
              </a:rPr>
              <a:t>, Inceptionv3, 0 trainable layers</a:t>
            </a:r>
            <a:endParaRPr lang="en-US" sz="2800">
              <a:cs typeface="Calibri Light"/>
            </a:endParaRPr>
          </a:p>
        </p:txBody>
      </p:sp>
      <p:graphicFrame>
        <p:nvGraphicFramePr>
          <p:cNvPr id="8" name="Content Placeholder 7">
            <a:extLst>
              <a:ext uri="{FF2B5EF4-FFF2-40B4-BE49-F238E27FC236}">
                <a16:creationId xmlns:a16="http://schemas.microsoft.com/office/drawing/2014/main" id="{09C995DE-01D3-51C6-ACEB-5F321FF95BED}"/>
              </a:ext>
            </a:extLst>
          </p:cNvPr>
          <p:cNvGraphicFramePr>
            <a:graphicFrameLocks noGrp="1"/>
          </p:cNvGraphicFramePr>
          <p:nvPr>
            <p:ph idx="1"/>
            <p:extLst>
              <p:ext uri="{D42A27DB-BD31-4B8C-83A1-F6EECF244321}">
                <p14:modId xmlns:p14="http://schemas.microsoft.com/office/powerpoint/2010/main" val="2939368171"/>
              </p:ext>
            </p:extLst>
          </p:nvPr>
        </p:nvGraphicFramePr>
        <p:xfrm>
          <a:off x="739588" y="1637366"/>
          <a:ext cx="10515596" cy="3108960"/>
        </p:xfrm>
        <a:graphic>
          <a:graphicData uri="http://schemas.openxmlformats.org/drawingml/2006/table">
            <a:tbl>
              <a:tblPr firstRow="1" bandRow="1">
                <a:tableStyleId>{5C22544A-7EE6-4342-B048-85BDC9FD1C3A}</a:tableStyleId>
              </a:tblPr>
              <a:tblGrid>
                <a:gridCol w="1502228">
                  <a:extLst>
                    <a:ext uri="{9D8B030D-6E8A-4147-A177-3AD203B41FA5}">
                      <a16:colId xmlns:a16="http://schemas.microsoft.com/office/drawing/2014/main" val="253869266"/>
                    </a:ext>
                  </a:extLst>
                </a:gridCol>
                <a:gridCol w="1502228">
                  <a:extLst>
                    <a:ext uri="{9D8B030D-6E8A-4147-A177-3AD203B41FA5}">
                      <a16:colId xmlns:a16="http://schemas.microsoft.com/office/drawing/2014/main" val="772587101"/>
                    </a:ext>
                  </a:extLst>
                </a:gridCol>
                <a:gridCol w="1502228">
                  <a:extLst>
                    <a:ext uri="{9D8B030D-6E8A-4147-A177-3AD203B41FA5}">
                      <a16:colId xmlns:a16="http://schemas.microsoft.com/office/drawing/2014/main" val="2914807199"/>
                    </a:ext>
                  </a:extLst>
                </a:gridCol>
                <a:gridCol w="1502228">
                  <a:extLst>
                    <a:ext uri="{9D8B030D-6E8A-4147-A177-3AD203B41FA5}">
                      <a16:colId xmlns:a16="http://schemas.microsoft.com/office/drawing/2014/main" val="468389624"/>
                    </a:ext>
                  </a:extLst>
                </a:gridCol>
                <a:gridCol w="1502228">
                  <a:extLst>
                    <a:ext uri="{9D8B030D-6E8A-4147-A177-3AD203B41FA5}">
                      <a16:colId xmlns:a16="http://schemas.microsoft.com/office/drawing/2014/main" val="2591447742"/>
                    </a:ext>
                  </a:extLst>
                </a:gridCol>
                <a:gridCol w="1502228">
                  <a:extLst>
                    <a:ext uri="{9D8B030D-6E8A-4147-A177-3AD203B41FA5}">
                      <a16:colId xmlns:a16="http://schemas.microsoft.com/office/drawing/2014/main" val="1884180337"/>
                    </a:ext>
                  </a:extLst>
                </a:gridCol>
                <a:gridCol w="1502228">
                  <a:extLst>
                    <a:ext uri="{9D8B030D-6E8A-4147-A177-3AD203B41FA5}">
                      <a16:colId xmlns:a16="http://schemas.microsoft.com/office/drawing/2014/main" val="3346800938"/>
                    </a:ext>
                  </a:extLst>
                </a:gridCol>
              </a:tblGrid>
              <a:tr h="161925">
                <a:tc>
                  <a:txBody>
                    <a:bodyPr/>
                    <a:lstStyle/>
                    <a:p>
                      <a:pPr algn="l"/>
                      <a:r>
                        <a:rPr lang="en-US"/>
                        <a:t>Class</a:t>
                      </a:r>
                    </a:p>
                  </a:txBody>
                  <a:tcPr anchor="ctr"/>
                </a:tc>
                <a:tc>
                  <a:txBody>
                    <a:bodyPr/>
                    <a:lstStyle/>
                    <a:p>
                      <a:pPr algn="l"/>
                      <a:r>
                        <a:rPr lang="en-US"/>
                        <a:t>cecum</a:t>
                      </a:r>
                    </a:p>
                  </a:txBody>
                  <a:tcPr anchor="ctr"/>
                </a:tc>
                <a:tc>
                  <a:txBody>
                    <a:bodyPr/>
                    <a:lstStyle/>
                    <a:p>
                      <a:pPr algn="l"/>
                      <a:r>
                        <a:rPr lang="en-US"/>
                        <a:t>esophagitis</a:t>
                      </a:r>
                    </a:p>
                  </a:txBody>
                  <a:tcPr anchor="ctr"/>
                </a:tc>
                <a:tc>
                  <a:txBody>
                    <a:bodyPr/>
                    <a:lstStyle/>
                    <a:p>
                      <a:pPr algn="l"/>
                      <a:r>
                        <a:rPr lang="en-US"/>
                        <a:t>polyps</a:t>
                      </a:r>
                    </a:p>
                  </a:txBody>
                  <a:tcPr anchor="ctr"/>
                </a:tc>
                <a:tc>
                  <a:txBody>
                    <a:bodyPr/>
                    <a:lstStyle/>
                    <a:p>
                      <a:pPr algn="l"/>
                      <a:r>
                        <a:rPr lang="en-US"/>
                        <a:t>pylorus</a:t>
                      </a:r>
                    </a:p>
                  </a:txBody>
                  <a:tcPr anchor="ctr"/>
                </a:tc>
                <a:tc>
                  <a:txBody>
                    <a:bodyPr/>
                    <a:lstStyle/>
                    <a:p>
                      <a:pPr algn="l"/>
                      <a:r>
                        <a:rPr lang="en-US"/>
                        <a:t>ulcerative-colitis</a:t>
                      </a:r>
                    </a:p>
                  </a:txBody>
                  <a:tcPr anchor="ctr"/>
                </a:tc>
                <a:tc>
                  <a:txBody>
                    <a:bodyPr/>
                    <a:lstStyle/>
                    <a:p>
                      <a:pPr algn="l"/>
                      <a:r>
                        <a:rPr lang="en-US"/>
                        <a:t>z-line</a:t>
                      </a:r>
                    </a:p>
                  </a:txBody>
                  <a:tcPr anchor="ctr"/>
                </a:tc>
                <a:extLst>
                  <a:ext uri="{0D108BD9-81ED-4DB2-BD59-A6C34878D82A}">
                    <a16:rowId xmlns:a16="http://schemas.microsoft.com/office/drawing/2014/main" val="3533772553"/>
                  </a:ext>
                </a:extLst>
              </a:tr>
              <a:tr h="161925">
                <a:tc>
                  <a:txBody>
                    <a:bodyPr/>
                    <a:lstStyle/>
                    <a:p>
                      <a:pPr algn="l"/>
                      <a:r>
                        <a:rPr lang="en-US"/>
                        <a:t>cecum</a:t>
                      </a:r>
                    </a:p>
                  </a:txBody>
                  <a:tcPr anchor="ctr"/>
                </a:tc>
                <a:tc>
                  <a:txBody>
                    <a:bodyPr/>
                    <a:lstStyle/>
                    <a:p>
                      <a:pPr algn="r"/>
                      <a:r>
                        <a:rPr lang="en-US"/>
                        <a:t>191</a:t>
                      </a:r>
                    </a:p>
                  </a:txBody>
                  <a:tcPr anchor="ctr"/>
                </a:tc>
                <a:tc>
                  <a:txBody>
                    <a:bodyPr/>
                    <a:lstStyle/>
                    <a:p>
                      <a:pPr algn="r"/>
                      <a:r>
                        <a:rPr lang="en-US"/>
                        <a:t>0</a:t>
                      </a:r>
                    </a:p>
                  </a:txBody>
                  <a:tcPr anchor="ctr"/>
                </a:tc>
                <a:tc>
                  <a:txBody>
                    <a:bodyPr/>
                    <a:lstStyle/>
                    <a:p>
                      <a:pPr algn="r"/>
                      <a:r>
                        <a:rPr lang="en-US"/>
                        <a:t>5</a:t>
                      </a:r>
                    </a:p>
                  </a:txBody>
                  <a:tcPr anchor="ctr"/>
                </a:tc>
                <a:tc>
                  <a:txBody>
                    <a:bodyPr/>
                    <a:lstStyle/>
                    <a:p>
                      <a:pPr algn="r"/>
                      <a:r>
                        <a:rPr lang="en-US"/>
                        <a:t>1</a:t>
                      </a:r>
                    </a:p>
                  </a:txBody>
                  <a:tcPr anchor="ctr"/>
                </a:tc>
                <a:tc>
                  <a:txBody>
                    <a:bodyPr/>
                    <a:lstStyle/>
                    <a:p>
                      <a:pPr algn="r"/>
                      <a:r>
                        <a:rPr lang="en-US"/>
                        <a:t>5</a:t>
                      </a:r>
                    </a:p>
                  </a:txBody>
                  <a:tcPr anchor="ctr"/>
                </a:tc>
                <a:tc>
                  <a:txBody>
                    <a:bodyPr/>
                    <a:lstStyle/>
                    <a:p>
                      <a:pPr algn="r"/>
                      <a:r>
                        <a:rPr lang="en-US"/>
                        <a:t>0</a:t>
                      </a:r>
                    </a:p>
                  </a:txBody>
                  <a:tcPr anchor="ctr"/>
                </a:tc>
                <a:extLst>
                  <a:ext uri="{0D108BD9-81ED-4DB2-BD59-A6C34878D82A}">
                    <a16:rowId xmlns:a16="http://schemas.microsoft.com/office/drawing/2014/main" val="1335392941"/>
                  </a:ext>
                </a:extLst>
              </a:tr>
              <a:tr h="161925">
                <a:tc>
                  <a:txBody>
                    <a:bodyPr/>
                    <a:lstStyle/>
                    <a:p>
                      <a:pPr algn="l"/>
                      <a:r>
                        <a:rPr lang="en-US"/>
                        <a:t>esophagitis</a:t>
                      </a:r>
                    </a:p>
                  </a:txBody>
                  <a:tcPr anchor="ctr"/>
                </a:tc>
                <a:tc>
                  <a:txBody>
                    <a:bodyPr/>
                    <a:lstStyle/>
                    <a:p>
                      <a:pPr algn="r"/>
                      <a:r>
                        <a:rPr lang="en-US"/>
                        <a:t>0</a:t>
                      </a:r>
                    </a:p>
                  </a:txBody>
                  <a:tcPr anchor="ctr"/>
                </a:tc>
                <a:tc>
                  <a:txBody>
                    <a:bodyPr/>
                    <a:lstStyle/>
                    <a:p>
                      <a:pPr algn="r"/>
                      <a:r>
                        <a:rPr lang="en-US"/>
                        <a:t>68</a:t>
                      </a:r>
                    </a:p>
                  </a:txBody>
                  <a:tcPr anchor="ctr"/>
                </a:tc>
                <a:tc>
                  <a:txBody>
                    <a:bodyPr/>
                    <a:lstStyle/>
                    <a:p>
                      <a:pPr algn="r"/>
                      <a:r>
                        <a:rPr lang="en-US"/>
                        <a:t>0</a:t>
                      </a:r>
                    </a:p>
                  </a:txBody>
                  <a:tcPr anchor="ctr"/>
                </a:tc>
                <a:tc>
                  <a:txBody>
                    <a:bodyPr/>
                    <a:lstStyle/>
                    <a:p>
                      <a:pPr algn="r"/>
                      <a:r>
                        <a:rPr lang="en-US"/>
                        <a:t>9</a:t>
                      </a:r>
                    </a:p>
                  </a:txBody>
                  <a:tcPr anchor="ctr"/>
                </a:tc>
                <a:tc>
                  <a:txBody>
                    <a:bodyPr/>
                    <a:lstStyle/>
                    <a:p>
                      <a:pPr algn="r"/>
                      <a:r>
                        <a:rPr lang="en-US"/>
                        <a:t>0</a:t>
                      </a:r>
                    </a:p>
                  </a:txBody>
                  <a:tcPr anchor="ctr"/>
                </a:tc>
                <a:tc>
                  <a:txBody>
                    <a:bodyPr/>
                    <a:lstStyle/>
                    <a:p>
                      <a:pPr algn="r"/>
                      <a:r>
                        <a:rPr lang="en-US"/>
                        <a:t>56</a:t>
                      </a:r>
                    </a:p>
                  </a:txBody>
                  <a:tcPr anchor="ctr"/>
                </a:tc>
                <a:extLst>
                  <a:ext uri="{0D108BD9-81ED-4DB2-BD59-A6C34878D82A}">
                    <a16:rowId xmlns:a16="http://schemas.microsoft.com/office/drawing/2014/main" val="3525607447"/>
                  </a:ext>
                </a:extLst>
              </a:tr>
              <a:tr h="161925">
                <a:tc>
                  <a:txBody>
                    <a:bodyPr/>
                    <a:lstStyle/>
                    <a:p>
                      <a:pPr algn="l"/>
                      <a:r>
                        <a:rPr lang="en-US"/>
                        <a:t>polyps</a:t>
                      </a:r>
                    </a:p>
                  </a:txBody>
                  <a:tcPr anchor="ctr"/>
                </a:tc>
                <a:tc>
                  <a:txBody>
                    <a:bodyPr/>
                    <a:lstStyle/>
                    <a:p>
                      <a:pPr algn="r"/>
                      <a:r>
                        <a:rPr lang="en-US"/>
                        <a:t>5</a:t>
                      </a:r>
                    </a:p>
                  </a:txBody>
                  <a:tcPr anchor="ctr"/>
                </a:tc>
                <a:tc>
                  <a:txBody>
                    <a:bodyPr/>
                    <a:lstStyle/>
                    <a:p>
                      <a:pPr algn="r"/>
                      <a:r>
                        <a:rPr lang="en-US"/>
                        <a:t>0</a:t>
                      </a:r>
                    </a:p>
                  </a:txBody>
                  <a:tcPr anchor="ctr"/>
                </a:tc>
                <a:tc>
                  <a:txBody>
                    <a:bodyPr/>
                    <a:lstStyle/>
                    <a:p>
                      <a:pPr algn="r"/>
                      <a:r>
                        <a:rPr lang="en-US"/>
                        <a:t>184</a:t>
                      </a:r>
                    </a:p>
                  </a:txBody>
                  <a:tcPr anchor="ctr"/>
                </a:tc>
                <a:tc>
                  <a:txBody>
                    <a:bodyPr/>
                    <a:lstStyle/>
                    <a:p>
                      <a:pPr algn="r"/>
                      <a:r>
                        <a:rPr lang="en-US"/>
                        <a:t>7</a:t>
                      </a:r>
                    </a:p>
                  </a:txBody>
                  <a:tcPr anchor="ctr"/>
                </a:tc>
                <a:tc>
                  <a:txBody>
                    <a:bodyPr/>
                    <a:lstStyle/>
                    <a:p>
                      <a:pPr algn="r"/>
                      <a:r>
                        <a:rPr lang="en-US"/>
                        <a:t>10</a:t>
                      </a:r>
                    </a:p>
                  </a:txBody>
                  <a:tcPr anchor="ctr"/>
                </a:tc>
                <a:tc>
                  <a:txBody>
                    <a:bodyPr/>
                    <a:lstStyle/>
                    <a:p>
                      <a:pPr algn="r"/>
                      <a:r>
                        <a:rPr lang="en-US"/>
                        <a:t>0</a:t>
                      </a:r>
                    </a:p>
                  </a:txBody>
                  <a:tcPr anchor="ctr"/>
                </a:tc>
                <a:extLst>
                  <a:ext uri="{0D108BD9-81ED-4DB2-BD59-A6C34878D82A}">
                    <a16:rowId xmlns:a16="http://schemas.microsoft.com/office/drawing/2014/main" val="197007626"/>
                  </a:ext>
                </a:extLst>
              </a:tr>
              <a:tr h="161925">
                <a:tc>
                  <a:txBody>
                    <a:bodyPr/>
                    <a:lstStyle/>
                    <a:p>
                      <a:pPr algn="l"/>
                      <a:r>
                        <a:rPr lang="en-US"/>
                        <a:t>pylorus</a:t>
                      </a:r>
                    </a:p>
                  </a:txBody>
                  <a:tcPr anchor="ctr"/>
                </a:tc>
                <a:tc>
                  <a:txBody>
                    <a:bodyPr/>
                    <a:lstStyle/>
                    <a:p>
                      <a:pPr algn="r"/>
                      <a:r>
                        <a:rPr lang="en-US"/>
                        <a:t>1</a:t>
                      </a:r>
                    </a:p>
                  </a:txBody>
                  <a:tcPr anchor="ctr"/>
                </a:tc>
                <a:tc>
                  <a:txBody>
                    <a:bodyPr/>
                    <a:lstStyle/>
                    <a:p>
                      <a:pPr algn="r"/>
                      <a:r>
                        <a:rPr lang="en-US"/>
                        <a:t>1</a:t>
                      </a:r>
                    </a:p>
                  </a:txBody>
                  <a:tcPr anchor="ctr"/>
                </a:tc>
                <a:tc>
                  <a:txBody>
                    <a:bodyPr/>
                    <a:lstStyle/>
                    <a:p>
                      <a:pPr algn="r"/>
                      <a:r>
                        <a:rPr lang="en-US"/>
                        <a:t>3</a:t>
                      </a:r>
                    </a:p>
                  </a:txBody>
                  <a:tcPr anchor="ctr"/>
                </a:tc>
                <a:tc>
                  <a:txBody>
                    <a:bodyPr/>
                    <a:lstStyle/>
                    <a:p>
                      <a:pPr algn="r"/>
                      <a:r>
                        <a:rPr lang="en-US"/>
                        <a:t>186</a:t>
                      </a:r>
                    </a:p>
                  </a:txBody>
                  <a:tcPr anchor="ctr"/>
                </a:tc>
                <a:tc>
                  <a:txBody>
                    <a:bodyPr/>
                    <a:lstStyle/>
                    <a:p>
                      <a:pPr algn="r"/>
                      <a:r>
                        <a:rPr lang="en-US"/>
                        <a:t>0</a:t>
                      </a:r>
                    </a:p>
                  </a:txBody>
                  <a:tcPr anchor="ctr"/>
                </a:tc>
                <a:tc>
                  <a:txBody>
                    <a:bodyPr/>
                    <a:lstStyle/>
                    <a:p>
                      <a:pPr algn="r"/>
                      <a:r>
                        <a:rPr lang="en-US"/>
                        <a:t>9</a:t>
                      </a:r>
                    </a:p>
                  </a:txBody>
                  <a:tcPr anchor="ctr"/>
                </a:tc>
                <a:extLst>
                  <a:ext uri="{0D108BD9-81ED-4DB2-BD59-A6C34878D82A}">
                    <a16:rowId xmlns:a16="http://schemas.microsoft.com/office/drawing/2014/main" val="1242833631"/>
                  </a:ext>
                </a:extLst>
              </a:tr>
              <a:tr h="161925">
                <a:tc>
                  <a:txBody>
                    <a:bodyPr/>
                    <a:lstStyle/>
                    <a:p>
                      <a:pPr algn="l"/>
                      <a:r>
                        <a:rPr lang="en-US"/>
                        <a:t>ulcerative-colitis</a:t>
                      </a:r>
                    </a:p>
                  </a:txBody>
                  <a:tcPr anchor="ctr"/>
                </a:tc>
                <a:tc>
                  <a:txBody>
                    <a:bodyPr/>
                    <a:lstStyle/>
                    <a:p>
                      <a:pPr algn="r"/>
                      <a:r>
                        <a:rPr lang="en-US"/>
                        <a:t>10</a:t>
                      </a:r>
                    </a:p>
                  </a:txBody>
                  <a:tcPr anchor="ctr"/>
                </a:tc>
                <a:tc>
                  <a:txBody>
                    <a:bodyPr/>
                    <a:lstStyle/>
                    <a:p>
                      <a:pPr algn="r"/>
                      <a:r>
                        <a:rPr lang="en-US"/>
                        <a:t>1</a:t>
                      </a:r>
                    </a:p>
                  </a:txBody>
                  <a:tcPr anchor="ctr"/>
                </a:tc>
                <a:tc>
                  <a:txBody>
                    <a:bodyPr/>
                    <a:lstStyle/>
                    <a:p>
                      <a:pPr algn="r"/>
                      <a:r>
                        <a:rPr lang="en-US"/>
                        <a:t>12</a:t>
                      </a:r>
                    </a:p>
                  </a:txBody>
                  <a:tcPr anchor="ctr"/>
                </a:tc>
                <a:tc>
                  <a:txBody>
                    <a:bodyPr/>
                    <a:lstStyle/>
                    <a:p>
                      <a:pPr algn="r"/>
                      <a:r>
                        <a:rPr lang="en-US"/>
                        <a:t>1</a:t>
                      </a:r>
                    </a:p>
                  </a:txBody>
                  <a:tcPr anchor="ctr"/>
                </a:tc>
                <a:tc>
                  <a:txBody>
                    <a:bodyPr/>
                    <a:lstStyle/>
                    <a:p>
                      <a:pPr algn="r"/>
                      <a:r>
                        <a:rPr lang="en-US"/>
                        <a:t>147</a:t>
                      </a:r>
                    </a:p>
                  </a:txBody>
                  <a:tcPr anchor="ctr"/>
                </a:tc>
                <a:tc>
                  <a:txBody>
                    <a:bodyPr/>
                    <a:lstStyle/>
                    <a:p>
                      <a:pPr algn="r"/>
                      <a:r>
                        <a:rPr lang="en-US"/>
                        <a:t>0</a:t>
                      </a:r>
                    </a:p>
                  </a:txBody>
                  <a:tcPr anchor="ctr"/>
                </a:tc>
                <a:extLst>
                  <a:ext uri="{0D108BD9-81ED-4DB2-BD59-A6C34878D82A}">
                    <a16:rowId xmlns:a16="http://schemas.microsoft.com/office/drawing/2014/main" val="135262742"/>
                  </a:ext>
                </a:extLst>
              </a:tr>
              <a:tr h="161925">
                <a:tc>
                  <a:txBody>
                    <a:bodyPr/>
                    <a:lstStyle/>
                    <a:p>
                      <a:pPr algn="l"/>
                      <a:r>
                        <a:rPr lang="en-US"/>
                        <a:t>z-line</a:t>
                      </a:r>
                    </a:p>
                  </a:txBody>
                  <a:tcPr anchor="ctr"/>
                </a:tc>
                <a:tc>
                  <a:txBody>
                    <a:bodyPr/>
                    <a:lstStyle/>
                    <a:p>
                      <a:pPr algn="r"/>
                      <a:r>
                        <a:rPr lang="en-US"/>
                        <a:t>0</a:t>
                      </a:r>
                    </a:p>
                  </a:txBody>
                  <a:tcPr anchor="ctr"/>
                </a:tc>
                <a:tc>
                  <a:txBody>
                    <a:bodyPr/>
                    <a:lstStyle/>
                    <a:p>
                      <a:pPr algn="r"/>
                      <a:r>
                        <a:rPr lang="en-US"/>
                        <a:t>14</a:t>
                      </a:r>
                    </a:p>
                  </a:txBody>
                  <a:tcPr anchor="ctr"/>
                </a:tc>
                <a:tc>
                  <a:txBody>
                    <a:bodyPr/>
                    <a:lstStyle/>
                    <a:p>
                      <a:pPr algn="r"/>
                      <a:r>
                        <a:rPr lang="en-US"/>
                        <a:t>0</a:t>
                      </a:r>
                    </a:p>
                  </a:txBody>
                  <a:tcPr anchor="ctr"/>
                </a:tc>
                <a:tc>
                  <a:txBody>
                    <a:bodyPr/>
                    <a:lstStyle/>
                    <a:p>
                      <a:pPr algn="r"/>
                      <a:r>
                        <a:rPr lang="en-US"/>
                        <a:t>12</a:t>
                      </a:r>
                    </a:p>
                  </a:txBody>
                  <a:tcPr anchor="ctr"/>
                </a:tc>
                <a:tc>
                  <a:txBody>
                    <a:bodyPr/>
                    <a:lstStyle/>
                    <a:p>
                      <a:pPr algn="r"/>
                      <a:r>
                        <a:rPr lang="en-US"/>
                        <a:t>0</a:t>
                      </a:r>
                    </a:p>
                  </a:txBody>
                  <a:tcPr anchor="ctr"/>
                </a:tc>
                <a:tc>
                  <a:txBody>
                    <a:bodyPr/>
                    <a:lstStyle/>
                    <a:p>
                      <a:pPr algn="r"/>
                      <a:r>
                        <a:rPr lang="en-US"/>
                        <a:t>161</a:t>
                      </a:r>
                    </a:p>
                  </a:txBody>
                  <a:tcPr anchor="ctr"/>
                </a:tc>
                <a:extLst>
                  <a:ext uri="{0D108BD9-81ED-4DB2-BD59-A6C34878D82A}">
                    <a16:rowId xmlns:a16="http://schemas.microsoft.com/office/drawing/2014/main" val="928407375"/>
                  </a:ext>
                </a:extLst>
              </a:tr>
            </a:tbl>
          </a:graphicData>
        </a:graphic>
      </p:graphicFrame>
      <p:sp>
        <p:nvSpPr>
          <p:cNvPr id="9" name="TextBox 8">
            <a:extLst>
              <a:ext uri="{FF2B5EF4-FFF2-40B4-BE49-F238E27FC236}">
                <a16:creationId xmlns:a16="http://schemas.microsoft.com/office/drawing/2014/main" id="{83FB3A5B-D9E5-1DA1-4CC3-0E934AE62537}"/>
              </a:ext>
            </a:extLst>
          </p:cNvPr>
          <p:cNvSpPr txBox="1"/>
          <p:nvPr/>
        </p:nvSpPr>
        <p:spPr>
          <a:xfrm>
            <a:off x="4625788" y="301214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10" name="TextBox 9">
            <a:extLst>
              <a:ext uri="{FF2B5EF4-FFF2-40B4-BE49-F238E27FC236}">
                <a16:creationId xmlns:a16="http://schemas.microsoft.com/office/drawing/2014/main" id="{62BF5FC0-EDC3-1FE9-EB61-6290AE8BED3F}"/>
              </a:ext>
            </a:extLst>
          </p:cNvPr>
          <p:cNvSpPr txBox="1"/>
          <p:nvPr/>
        </p:nvSpPr>
        <p:spPr>
          <a:xfrm>
            <a:off x="735106" y="5074023"/>
            <a:ext cx="27432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Precision = 85.25</a:t>
            </a:r>
            <a:br>
              <a:rPr lang="en-US"/>
            </a:br>
            <a:r>
              <a:rPr lang="en-US"/>
              <a:t>Accuracy = 95.09</a:t>
            </a:r>
            <a:br>
              <a:rPr lang="en-US"/>
            </a:br>
            <a:r>
              <a:rPr lang="en-US"/>
              <a:t>Recall (Sensitivity) = 83.34</a:t>
            </a:r>
            <a:br>
              <a:rPr lang="en-US"/>
            </a:br>
            <a:r>
              <a:rPr lang="en-US"/>
              <a:t>Specificity = 97.04</a:t>
            </a:r>
            <a:br>
              <a:rPr lang="en-US"/>
            </a:br>
            <a:r>
              <a:rPr lang="en-US"/>
              <a:t>F1 score = 83.58</a:t>
            </a:r>
            <a:br>
              <a:rPr lang="en-US"/>
            </a:br>
            <a:endParaRPr lang="en-US"/>
          </a:p>
        </p:txBody>
      </p:sp>
    </p:spTree>
    <p:extLst>
      <p:ext uri="{BB962C8B-B14F-4D97-AF65-F5344CB8AC3E}">
        <p14:creationId xmlns:p14="http://schemas.microsoft.com/office/powerpoint/2010/main" val="22026273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99F9C-CFDC-1784-AFFE-4E10730DF64E}"/>
              </a:ext>
            </a:extLst>
          </p:cNvPr>
          <p:cNvSpPr>
            <a:spLocks noGrp="1"/>
          </p:cNvSpPr>
          <p:nvPr>
            <p:ph type="title"/>
          </p:nvPr>
        </p:nvSpPr>
        <p:spPr>
          <a:xfrm>
            <a:off x="748553" y="221690"/>
            <a:ext cx="10515600" cy="958010"/>
          </a:xfrm>
        </p:spPr>
        <p:txBody>
          <a:bodyPr>
            <a:normAutofit/>
          </a:bodyPr>
          <a:lstStyle/>
          <a:p>
            <a:r>
              <a:rPr lang="en-US" sz="2800">
                <a:ea typeface="+mj-lt"/>
                <a:cs typeface="+mj-lt"/>
              </a:rPr>
              <a:t>84 epochs , 0.2 dropout , 0.001 learning rate, 0.01 L2 </a:t>
            </a:r>
            <a:r>
              <a:rPr lang="en-US" sz="2800" err="1">
                <a:ea typeface="+mj-lt"/>
                <a:cs typeface="+mj-lt"/>
              </a:rPr>
              <a:t>regularisation</a:t>
            </a:r>
            <a:r>
              <a:rPr lang="en-US" sz="2800">
                <a:ea typeface="+mj-lt"/>
                <a:cs typeface="+mj-lt"/>
              </a:rPr>
              <a:t>, MAPGI enabled, Inceptionv3, </a:t>
            </a:r>
            <a:r>
              <a:rPr lang="en-US" sz="2800">
                <a:solidFill>
                  <a:srgbClr val="FF0000"/>
                </a:solidFill>
                <a:ea typeface="+mj-lt"/>
                <a:cs typeface="+mj-lt"/>
              </a:rPr>
              <a:t>1 </a:t>
            </a:r>
            <a:r>
              <a:rPr lang="en-US" sz="2800">
                <a:ea typeface="+mj-lt"/>
                <a:cs typeface="+mj-lt"/>
              </a:rPr>
              <a:t>trainable layer</a:t>
            </a:r>
            <a:endParaRPr lang="en-US" sz="2800">
              <a:cs typeface="Calibri Light"/>
            </a:endParaRPr>
          </a:p>
        </p:txBody>
      </p:sp>
      <p:pic>
        <p:nvPicPr>
          <p:cNvPr id="4" name="Picture 4" descr="Chart, histogram&#10;&#10;Description automatically generated">
            <a:extLst>
              <a:ext uri="{FF2B5EF4-FFF2-40B4-BE49-F238E27FC236}">
                <a16:creationId xmlns:a16="http://schemas.microsoft.com/office/drawing/2014/main" id="{A5E58E4B-4D94-FB0E-B46B-C77578C9A9BC}"/>
              </a:ext>
            </a:extLst>
          </p:cNvPr>
          <p:cNvPicPr>
            <a:picLocks noGrp="1" noChangeAspect="1"/>
          </p:cNvPicPr>
          <p:nvPr>
            <p:ph idx="1"/>
          </p:nvPr>
        </p:nvPicPr>
        <p:blipFill>
          <a:blip r:embed="rId2"/>
          <a:stretch>
            <a:fillRect/>
          </a:stretch>
        </p:blipFill>
        <p:spPr>
          <a:xfrm>
            <a:off x="6282185" y="1610702"/>
            <a:ext cx="5108169" cy="3872646"/>
          </a:xfrm>
        </p:spPr>
      </p:pic>
      <p:pic>
        <p:nvPicPr>
          <p:cNvPr id="5" name="Picture 5" descr="Chart&#10;&#10;Description automatically generated">
            <a:extLst>
              <a:ext uri="{FF2B5EF4-FFF2-40B4-BE49-F238E27FC236}">
                <a16:creationId xmlns:a16="http://schemas.microsoft.com/office/drawing/2014/main" id="{89A8EAC7-E84C-528F-0242-A55FCDC62349}"/>
              </a:ext>
            </a:extLst>
          </p:cNvPr>
          <p:cNvPicPr>
            <a:picLocks noChangeAspect="1"/>
          </p:cNvPicPr>
          <p:nvPr/>
        </p:nvPicPr>
        <p:blipFill>
          <a:blip r:embed="rId3"/>
          <a:stretch>
            <a:fillRect/>
          </a:stretch>
        </p:blipFill>
        <p:spPr>
          <a:xfrm>
            <a:off x="709246" y="1608993"/>
            <a:ext cx="5390659" cy="4001475"/>
          </a:xfrm>
          <a:prstGeom prst="rect">
            <a:avLst/>
          </a:prstGeom>
        </p:spPr>
      </p:pic>
    </p:spTree>
    <p:extLst>
      <p:ext uri="{BB962C8B-B14F-4D97-AF65-F5344CB8AC3E}">
        <p14:creationId xmlns:p14="http://schemas.microsoft.com/office/powerpoint/2010/main" val="37812204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99F9C-CFDC-1784-AFFE-4E10730DF64E}"/>
              </a:ext>
            </a:extLst>
          </p:cNvPr>
          <p:cNvSpPr>
            <a:spLocks noGrp="1"/>
          </p:cNvSpPr>
          <p:nvPr>
            <p:ph type="title"/>
          </p:nvPr>
        </p:nvSpPr>
        <p:spPr>
          <a:xfrm>
            <a:off x="748553" y="221690"/>
            <a:ext cx="10515600" cy="958010"/>
          </a:xfrm>
        </p:spPr>
        <p:txBody>
          <a:bodyPr>
            <a:normAutofit/>
          </a:bodyPr>
          <a:lstStyle/>
          <a:p>
            <a:r>
              <a:rPr lang="en-US" sz="2800">
                <a:ea typeface="+mj-lt"/>
                <a:cs typeface="+mj-lt"/>
              </a:rPr>
              <a:t>84 epochs , 0.2 dropout , 0.001 learning rate, 0.01 L2 </a:t>
            </a:r>
            <a:r>
              <a:rPr lang="en-US" sz="2800" err="1">
                <a:ea typeface="+mj-lt"/>
                <a:cs typeface="+mj-lt"/>
              </a:rPr>
              <a:t>regularisation</a:t>
            </a:r>
            <a:r>
              <a:rPr lang="en-US" sz="2800">
                <a:ea typeface="+mj-lt"/>
                <a:cs typeface="+mj-lt"/>
              </a:rPr>
              <a:t>, MAPGI enabled, Inceptionv3, </a:t>
            </a:r>
            <a:r>
              <a:rPr lang="en-US" sz="2800">
                <a:solidFill>
                  <a:srgbClr val="FF0000"/>
                </a:solidFill>
                <a:ea typeface="+mj-lt"/>
                <a:cs typeface="+mj-lt"/>
              </a:rPr>
              <a:t>1 </a:t>
            </a:r>
            <a:r>
              <a:rPr lang="en-US" sz="2800">
                <a:ea typeface="+mj-lt"/>
                <a:cs typeface="+mj-lt"/>
              </a:rPr>
              <a:t>trainable layer</a:t>
            </a:r>
            <a:endParaRPr lang="en-US" sz="2800">
              <a:cs typeface="Calibri Light"/>
            </a:endParaRPr>
          </a:p>
        </p:txBody>
      </p:sp>
      <p:graphicFrame>
        <p:nvGraphicFramePr>
          <p:cNvPr id="8" name="Content Placeholder 7">
            <a:extLst>
              <a:ext uri="{FF2B5EF4-FFF2-40B4-BE49-F238E27FC236}">
                <a16:creationId xmlns:a16="http://schemas.microsoft.com/office/drawing/2014/main" id="{65DF6153-B52C-520F-5C75-59B9F8108BFA}"/>
              </a:ext>
            </a:extLst>
          </p:cNvPr>
          <p:cNvGraphicFramePr>
            <a:graphicFrameLocks noGrp="1"/>
          </p:cNvGraphicFramePr>
          <p:nvPr>
            <p:ph idx="1"/>
          </p:nvPr>
        </p:nvGraphicFramePr>
        <p:xfrm>
          <a:off x="838200" y="1825625"/>
          <a:ext cx="10515596" cy="3108960"/>
        </p:xfrm>
        <a:graphic>
          <a:graphicData uri="http://schemas.openxmlformats.org/drawingml/2006/table">
            <a:tbl>
              <a:tblPr firstRow="1" bandRow="1">
                <a:tableStyleId>{5C22544A-7EE6-4342-B048-85BDC9FD1C3A}</a:tableStyleId>
              </a:tblPr>
              <a:tblGrid>
                <a:gridCol w="1502228">
                  <a:extLst>
                    <a:ext uri="{9D8B030D-6E8A-4147-A177-3AD203B41FA5}">
                      <a16:colId xmlns:a16="http://schemas.microsoft.com/office/drawing/2014/main" val="2830535817"/>
                    </a:ext>
                  </a:extLst>
                </a:gridCol>
                <a:gridCol w="1502228">
                  <a:extLst>
                    <a:ext uri="{9D8B030D-6E8A-4147-A177-3AD203B41FA5}">
                      <a16:colId xmlns:a16="http://schemas.microsoft.com/office/drawing/2014/main" val="1221211321"/>
                    </a:ext>
                  </a:extLst>
                </a:gridCol>
                <a:gridCol w="1502228">
                  <a:extLst>
                    <a:ext uri="{9D8B030D-6E8A-4147-A177-3AD203B41FA5}">
                      <a16:colId xmlns:a16="http://schemas.microsoft.com/office/drawing/2014/main" val="2886349694"/>
                    </a:ext>
                  </a:extLst>
                </a:gridCol>
                <a:gridCol w="1502228">
                  <a:extLst>
                    <a:ext uri="{9D8B030D-6E8A-4147-A177-3AD203B41FA5}">
                      <a16:colId xmlns:a16="http://schemas.microsoft.com/office/drawing/2014/main" val="2998716163"/>
                    </a:ext>
                  </a:extLst>
                </a:gridCol>
                <a:gridCol w="1502228">
                  <a:extLst>
                    <a:ext uri="{9D8B030D-6E8A-4147-A177-3AD203B41FA5}">
                      <a16:colId xmlns:a16="http://schemas.microsoft.com/office/drawing/2014/main" val="1001930601"/>
                    </a:ext>
                  </a:extLst>
                </a:gridCol>
                <a:gridCol w="1502228">
                  <a:extLst>
                    <a:ext uri="{9D8B030D-6E8A-4147-A177-3AD203B41FA5}">
                      <a16:colId xmlns:a16="http://schemas.microsoft.com/office/drawing/2014/main" val="2881058042"/>
                    </a:ext>
                  </a:extLst>
                </a:gridCol>
                <a:gridCol w="1502228">
                  <a:extLst>
                    <a:ext uri="{9D8B030D-6E8A-4147-A177-3AD203B41FA5}">
                      <a16:colId xmlns:a16="http://schemas.microsoft.com/office/drawing/2014/main" val="4128584057"/>
                    </a:ext>
                  </a:extLst>
                </a:gridCol>
              </a:tblGrid>
              <a:tr h="161925">
                <a:tc>
                  <a:txBody>
                    <a:bodyPr/>
                    <a:lstStyle/>
                    <a:p>
                      <a:pPr algn="l"/>
                      <a:r>
                        <a:rPr lang="en-US"/>
                        <a:t>Class</a:t>
                      </a:r>
                    </a:p>
                  </a:txBody>
                  <a:tcPr anchor="ctr"/>
                </a:tc>
                <a:tc>
                  <a:txBody>
                    <a:bodyPr/>
                    <a:lstStyle/>
                    <a:p>
                      <a:pPr algn="l"/>
                      <a:r>
                        <a:rPr lang="en-US"/>
                        <a:t>cecum</a:t>
                      </a:r>
                    </a:p>
                  </a:txBody>
                  <a:tcPr anchor="ctr"/>
                </a:tc>
                <a:tc>
                  <a:txBody>
                    <a:bodyPr/>
                    <a:lstStyle/>
                    <a:p>
                      <a:pPr algn="l"/>
                      <a:r>
                        <a:rPr lang="en-US"/>
                        <a:t>esophagitis</a:t>
                      </a:r>
                    </a:p>
                  </a:txBody>
                  <a:tcPr anchor="ctr"/>
                </a:tc>
                <a:tc>
                  <a:txBody>
                    <a:bodyPr/>
                    <a:lstStyle/>
                    <a:p>
                      <a:pPr algn="l"/>
                      <a:r>
                        <a:rPr lang="en-US"/>
                        <a:t>polyps</a:t>
                      </a:r>
                    </a:p>
                  </a:txBody>
                  <a:tcPr anchor="ctr"/>
                </a:tc>
                <a:tc>
                  <a:txBody>
                    <a:bodyPr/>
                    <a:lstStyle/>
                    <a:p>
                      <a:pPr algn="l"/>
                      <a:r>
                        <a:rPr lang="en-US"/>
                        <a:t>pylorus</a:t>
                      </a:r>
                    </a:p>
                  </a:txBody>
                  <a:tcPr anchor="ctr"/>
                </a:tc>
                <a:tc>
                  <a:txBody>
                    <a:bodyPr/>
                    <a:lstStyle/>
                    <a:p>
                      <a:pPr algn="l"/>
                      <a:r>
                        <a:rPr lang="en-US"/>
                        <a:t>ulcerative-colitis</a:t>
                      </a:r>
                    </a:p>
                  </a:txBody>
                  <a:tcPr anchor="ctr"/>
                </a:tc>
                <a:tc>
                  <a:txBody>
                    <a:bodyPr/>
                    <a:lstStyle/>
                    <a:p>
                      <a:pPr algn="l"/>
                      <a:r>
                        <a:rPr lang="en-US"/>
                        <a:t>z-line</a:t>
                      </a:r>
                    </a:p>
                  </a:txBody>
                  <a:tcPr anchor="ctr"/>
                </a:tc>
                <a:extLst>
                  <a:ext uri="{0D108BD9-81ED-4DB2-BD59-A6C34878D82A}">
                    <a16:rowId xmlns:a16="http://schemas.microsoft.com/office/drawing/2014/main" val="1608688865"/>
                  </a:ext>
                </a:extLst>
              </a:tr>
              <a:tr h="161925">
                <a:tc>
                  <a:txBody>
                    <a:bodyPr/>
                    <a:lstStyle/>
                    <a:p>
                      <a:pPr algn="l"/>
                      <a:r>
                        <a:rPr lang="en-US"/>
                        <a:t>cecum</a:t>
                      </a:r>
                    </a:p>
                  </a:txBody>
                  <a:tcPr anchor="ctr"/>
                </a:tc>
                <a:tc>
                  <a:txBody>
                    <a:bodyPr/>
                    <a:lstStyle/>
                    <a:p>
                      <a:pPr algn="r"/>
                      <a:r>
                        <a:rPr lang="en-US"/>
                        <a:t>189</a:t>
                      </a:r>
                    </a:p>
                  </a:txBody>
                  <a:tcPr anchor="ctr"/>
                </a:tc>
                <a:tc>
                  <a:txBody>
                    <a:bodyPr/>
                    <a:lstStyle/>
                    <a:p>
                      <a:pPr algn="r"/>
                      <a:r>
                        <a:rPr lang="en-US"/>
                        <a:t>0</a:t>
                      </a:r>
                    </a:p>
                  </a:txBody>
                  <a:tcPr anchor="ctr"/>
                </a:tc>
                <a:tc>
                  <a:txBody>
                    <a:bodyPr/>
                    <a:lstStyle/>
                    <a:p>
                      <a:pPr algn="r"/>
                      <a:r>
                        <a:rPr lang="en-US"/>
                        <a:t>6</a:t>
                      </a:r>
                    </a:p>
                  </a:txBody>
                  <a:tcPr anchor="ctr"/>
                </a:tc>
                <a:tc>
                  <a:txBody>
                    <a:bodyPr/>
                    <a:lstStyle/>
                    <a:p>
                      <a:pPr algn="r"/>
                      <a:r>
                        <a:rPr lang="en-US"/>
                        <a:t>1</a:t>
                      </a:r>
                    </a:p>
                  </a:txBody>
                  <a:tcPr anchor="ctr"/>
                </a:tc>
                <a:tc>
                  <a:txBody>
                    <a:bodyPr/>
                    <a:lstStyle/>
                    <a:p>
                      <a:pPr algn="r"/>
                      <a:r>
                        <a:rPr lang="en-US"/>
                        <a:t>6</a:t>
                      </a:r>
                    </a:p>
                  </a:txBody>
                  <a:tcPr anchor="ctr"/>
                </a:tc>
                <a:tc>
                  <a:txBody>
                    <a:bodyPr/>
                    <a:lstStyle/>
                    <a:p>
                      <a:pPr algn="r"/>
                      <a:r>
                        <a:rPr lang="en-US"/>
                        <a:t>0</a:t>
                      </a:r>
                    </a:p>
                  </a:txBody>
                  <a:tcPr anchor="ctr"/>
                </a:tc>
                <a:extLst>
                  <a:ext uri="{0D108BD9-81ED-4DB2-BD59-A6C34878D82A}">
                    <a16:rowId xmlns:a16="http://schemas.microsoft.com/office/drawing/2014/main" val="4239903341"/>
                  </a:ext>
                </a:extLst>
              </a:tr>
              <a:tr h="161925">
                <a:tc>
                  <a:txBody>
                    <a:bodyPr/>
                    <a:lstStyle/>
                    <a:p>
                      <a:pPr algn="l"/>
                      <a:r>
                        <a:rPr lang="en-US"/>
                        <a:t>esophagitis</a:t>
                      </a:r>
                    </a:p>
                  </a:txBody>
                  <a:tcPr anchor="ctr"/>
                </a:tc>
                <a:tc>
                  <a:txBody>
                    <a:bodyPr/>
                    <a:lstStyle/>
                    <a:p>
                      <a:pPr algn="r"/>
                      <a:r>
                        <a:rPr lang="en-US"/>
                        <a:t>0</a:t>
                      </a:r>
                    </a:p>
                  </a:txBody>
                  <a:tcPr anchor="ctr"/>
                </a:tc>
                <a:tc>
                  <a:txBody>
                    <a:bodyPr/>
                    <a:lstStyle/>
                    <a:p>
                      <a:pPr algn="r"/>
                      <a:r>
                        <a:rPr lang="en-US"/>
                        <a:t>73</a:t>
                      </a:r>
                    </a:p>
                  </a:txBody>
                  <a:tcPr anchor="ctr"/>
                </a:tc>
                <a:tc>
                  <a:txBody>
                    <a:bodyPr/>
                    <a:lstStyle/>
                    <a:p>
                      <a:pPr algn="r"/>
                      <a:r>
                        <a:rPr lang="en-US"/>
                        <a:t>0</a:t>
                      </a:r>
                    </a:p>
                  </a:txBody>
                  <a:tcPr anchor="ctr"/>
                </a:tc>
                <a:tc>
                  <a:txBody>
                    <a:bodyPr/>
                    <a:lstStyle/>
                    <a:p>
                      <a:pPr algn="r"/>
                      <a:r>
                        <a:rPr lang="en-US"/>
                        <a:t>10</a:t>
                      </a:r>
                    </a:p>
                  </a:txBody>
                  <a:tcPr anchor="ctr"/>
                </a:tc>
                <a:tc>
                  <a:txBody>
                    <a:bodyPr/>
                    <a:lstStyle/>
                    <a:p>
                      <a:pPr algn="r"/>
                      <a:r>
                        <a:rPr lang="en-US"/>
                        <a:t>0</a:t>
                      </a:r>
                    </a:p>
                  </a:txBody>
                  <a:tcPr anchor="ctr"/>
                </a:tc>
                <a:tc>
                  <a:txBody>
                    <a:bodyPr/>
                    <a:lstStyle/>
                    <a:p>
                      <a:pPr algn="r"/>
                      <a:r>
                        <a:rPr lang="en-US"/>
                        <a:t>50</a:t>
                      </a:r>
                    </a:p>
                  </a:txBody>
                  <a:tcPr anchor="ctr"/>
                </a:tc>
                <a:extLst>
                  <a:ext uri="{0D108BD9-81ED-4DB2-BD59-A6C34878D82A}">
                    <a16:rowId xmlns:a16="http://schemas.microsoft.com/office/drawing/2014/main" val="3042431013"/>
                  </a:ext>
                </a:extLst>
              </a:tr>
              <a:tr h="161925">
                <a:tc>
                  <a:txBody>
                    <a:bodyPr/>
                    <a:lstStyle/>
                    <a:p>
                      <a:pPr algn="l"/>
                      <a:r>
                        <a:rPr lang="en-US"/>
                        <a:t>polyps</a:t>
                      </a:r>
                    </a:p>
                  </a:txBody>
                  <a:tcPr anchor="ctr"/>
                </a:tc>
                <a:tc>
                  <a:txBody>
                    <a:bodyPr/>
                    <a:lstStyle/>
                    <a:p>
                      <a:pPr algn="r"/>
                      <a:r>
                        <a:rPr lang="en-US"/>
                        <a:t>6</a:t>
                      </a:r>
                    </a:p>
                  </a:txBody>
                  <a:tcPr anchor="ctr"/>
                </a:tc>
                <a:tc>
                  <a:txBody>
                    <a:bodyPr/>
                    <a:lstStyle/>
                    <a:p>
                      <a:pPr algn="r"/>
                      <a:r>
                        <a:rPr lang="en-US"/>
                        <a:t>0</a:t>
                      </a:r>
                    </a:p>
                  </a:txBody>
                  <a:tcPr anchor="ctr"/>
                </a:tc>
                <a:tc>
                  <a:txBody>
                    <a:bodyPr/>
                    <a:lstStyle/>
                    <a:p>
                      <a:pPr algn="r"/>
                      <a:r>
                        <a:rPr lang="en-US"/>
                        <a:t>185</a:t>
                      </a:r>
                    </a:p>
                  </a:txBody>
                  <a:tcPr anchor="ctr"/>
                </a:tc>
                <a:tc>
                  <a:txBody>
                    <a:bodyPr/>
                    <a:lstStyle/>
                    <a:p>
                      <a:pPr algn="r"/>
                      <a:r>
                        <a:rPr lang="en-US"/>
                        <a:t>6</a:t>
                      </a:r>
                    </a:p>
                  </a:txBody>
                  <a:tcPr anchor="ctr"/>
                </a:tc>
                <a:tc>
                  <a:txBody>
                    <a:bodyPr/>
                    <a:lstStyle/>
                    <a:p>
                      <a:pPr algn="r"/>
                      <a:r>
                        <a:rPr lang="en-US"/>
                        <a:t>9</a:t>
                      </a:r>
                    </a:p>
                  </a:txBody>
                  <a:tcPr anchor="ctr"/>
                </a:tc>
                <a:tc>
                  <a:txBody>
                    <a:bodyPr/>
                    <a:lstStyle/>
                    <a:p>
                      <a:pPr algn="r"/>
                      <a:r>
                        <a:rPr lang="en-US"/>
                        <a:t>0</a:t>
                      </a:r>
                    </a:p>
                  </a:txBody>
                  <a:tcPr anchor="ctr"/>
                </a:tc>
                <a:extLst>
                  <a:ext uri="{0D108BD9-81ED-4DB2-BD59-A6C34878D82A}">
                    <a16:rowId xmlns:a16="http://schemas.microsoft.com/office/drawing/2014/main" val="1299301288"/>
                  </a:ext>
                </a:extLst>
              </a:tr>
              <a:tr h="161925">
                <a:tc>
                  <a:txBody>
                    <a:bodyPr/>
                    <a:lstStyle/>
                    <a:p>
                      <a:pPr algn="l"/>
                      <a:r>
                        <a:rPr lang="en-US"/>
                        <a:t>pylorus</a:t>
                      </a:r>
                    </a:p>
                  </a:txBody>
                  <a:tcPr anchor="ctr"/>
                </a:tc>
                <a:tc>
                  <a:txBody>
                    <a:bodyPr/>
                    <a:lstStyle/>
                    <a:p>
                      <a:pPr algn="r"/>
                      <a:r>
                        <a:rPr lang="en-US"/>
                        <a:t>0</a:t>
                      </a:r>
                    </a:p>
                  </a:txBody>
                  <a:tcPr anchor="ctr"/>
                </a:tc>
                <a:tc>
                  <a:txBody>
                    <a:bodyPr/>
                    <a:lstStyle/>
                    <a:p>
                      <a:pPr algn="r"/>
                      <a:r>
                        <a:rPr lang="en-US"/>
                        <a:t>3</a:t>
                      </a:r>
                    </a:p>
                  </a:txBody>
                  <a:tcPr anchor="ctr"/>
                </a:tc>
                <a:tc>
                  <a:txBody>
                    <a:bodyPr/>
                    <a:lstStyle/>
                    <a:p>
                      <a:pPr algn="r"/>
                      <a:r>
                        <a:rPr lang="en-US"/>
                        <a:t>3</a:t>
                      </a:r>
                    </a:p>
                  </a:txBody>
                  <a:tcPr anchor="ctr"/>
                </a:tc>
                <a:tc>
                  <a:txBody>
                    <a:bodyPr/>
                    <a:lstStyle/>
                    <a:p>
                      <a:pPr algn="r"/>
                      <a:r>
                        <a:rPr lang="en-US"/>
                        <a:t>188</a:t>
                      </a:r>
                    </a:p>
                  </a:txBody>
                  <a:tcPr anchor="ctr"/>
                </a:tc>
                <a:tc>
                  <a:txBody>
                    <a:bodyPr/>
                    <a:lstStyle/>
                    <a:p>
                      <a:pPr algn="r"/>
                      <a:r>
                        <a:rPr lang="en-US"/>
                        <a:t>0</a:t>
                      </a:r>
                    </a:p>
                  </a:txBody>
                  <a:tcPr anchor="ctr"/>
                </a:tc>
                <a:tc>
                  <a:txBody>
                    <a:bodyPr/>
                    <a:lstStyle/>
                    <a:p>
                      <a:pPr algn="r"/>
                      <a:r>
                        <a:rPr lang="en-US"/>
                        <a:t>6</a:t>
                      </a:r>
                    </a:p>
                  </a:txBody>
                  <a:tcPr anchor="ctr"/>
                </a:tc>
                <a:extLst>
                  <a:ext uri="{0D108BD9-81ED-4DB2-BD59-A6C34878D82A}">
                    <a16:rowId xmlns:a16="http://schemas.microsoft.com/office/drawing/2014/main" val="1985380062"/>
                  </a:ext>
                </a:extLst>
              </a:tr>
              <a:tr h="161925">
                <a:tc>
                  <a:txBody>
                    <a:bodyPr/>
                    <a:lstStyle/>
                    <a:p>
                      <a:pPr algn="l"/>
                      <a:r>
                        <a:rPr lang="en-US"/>
                        <a:t>ulcerative-colitis</a:t>
                      </a:r>
                    </a:p>
                  </a:txBody>
                  <a:tcPr anchor="ctr"/>
                </a:tc>
                <a:tc>
                  <a:txBody>
                    <a:bodyPr/>
                    <a:lstStyle/>
                    <a:p>
                      <a:pPr algn="r"/>
                      <a:r>
                        <a:rPr lang="en-US"/>
                        <a:t>8</a:t>
                      </a:r>
                    </a:p>
                  </a:txBody>
                  <a:tcPr anchor="ctr"/>
                </a:tc>
                <a:tc>
                  <a:txBody>
                    <a:bodyPr/>
                    <a:lstStyle/>
                    <a:p>
                      <a:pPr algn="r"/>
                      <a:r>
                        <a:rPr lang="en-US"/>
                        <a:t>2</a:t>
                      </a:r>
                    </a:p>
                  </a:txBody>
                  <a:tcPr anchor="ctr"/>
                </a:tc>
                <a:tc>
                  <a:txBody>
                    <a:bodyPr/>
                    <a:lstStyle/>
                    <a:p>
                      <a:pPr algn="r"/>
                      <a:r>
                        <a:rPr lang="en-US"/>
                        <a:t>11</a:t>
                      </a:r>
                    </a:p>
                  </a:txBody>
                  <a:tcPr anchor="ctr"/>
                </a:tc>
                <a:tc>
                  <a:txBody>
                    <a:bodyPr/>
                    <a:lstStyle/>
                    <a:p>
                      <a:pPr algn="r"/>
                      <a:r>
                        <a:rPr lang="en-US"/>
                        <a:t>2</a:t>
                      </a:r>
                    </a:p>
                  </a:txBody>
                  <a:tcPr anchor="ctr"/>
                </a:tc>
                <a:tc>
                  <a:txBody>
                    <a:bodyPr/>
                    <a:lstStyle/>
                    <a:p>
                      <a:pPr algn="r"/>
                      <a:r>
                        <a:rPr lang="en-US"/>
                        <a:t>148</a:t>
                      </a:r>
                    </a:p>
                  </a:txBody>
                  <a:tcPr anchor="ctr"/>
                </a:tc>
                <a:tc>
                  <a:txBody>
                    <a:bodyPr/>
                    <a:lstStyle/>
                    <a:p>
                      <a:pPr algn="r"/>
                      <a:r>
                        <a:rPr lang="en-US"/>
                        <a:t>0</a:t>
                      </a:r>
                    </a:p>
                  </a:txBody>
                  <a:tcPr anchor="ctr"/>
                </a:tc>
                <a:extLst>
                  <a:ext uri="{0D108BD9-81ED-4DB2-BD59-A6C34878D82A}">
                    <a16:rowId xmlns:a16="http://schemas.microsoft.com/office/drawing/2014/main" val="2279535097"/>
                  </a:ext>
                </a:extLst>
              </a:tr>
              <a:tr h="161925">
                <a:tc>
                  <a:txBody>
                    <a:bodyPr/>
                    <a:lstStyle/>
                    <a:p>
                      <a:pPr algn="l"/>
                      <a:r>
                        <a:rPr lang="en-US"/>
                        <a:t>z-line</a:t>
                      </a:r>
                    </a:p>
                  </a:txBody>
                  <a:tcPr anchor="ctr"/>
                </a:tc>
                <a:tc>
                  <a:txBody>
                    <a:bodyPr/>
                    <a:lstStyle/>
                    <a:p>
                      <a:pPr algn="r"/>
                      <a:r>
                        <a:rPr lang="en-US"/>
                        <a:t>0</a:t>
                      </a:r>
                    </a:p>
                  </a:txBody>
                  <a:tcPr anchor="ctr"/>
                </a:tc>
                <a:tc>
                  <a:txBody>
                    <a:bodyPr/>
                    <a:lstStyle/>
                    <a:p>
                      <a:pPr algn="r"/>
                      <a:r>
                        <a:rPr lang="en-US"/>
                        <a:t>13</a:t>
                      </a:r>
                    </a:p>
                  </a:txBody>
                  <a:tcPr anchor="ctr"/>
                </a:tc>
                <a:tc>
                  <a:txBody>
                    <a:bodyPr/>
                    <a:lstStyle/>
                    <a:p>
                      <a:pPr algn="r"/>
                      <a:r>
                        <a:rPr lang="en-US"/>
                        <a:t>0</a:t>
                      </a:r>
                    </a:p>
                  </a:txBody>
                  <a:tcPr anchor="ctr"/>
                </a:tc>
                <a:tc>
                  <a:txBody>
                    <a:bodyPr/>
                    <a:lstStyle/>
                    <a:p>
                      <a:pPr algn="r"/>
                      <a:r>
                        <a:rPr lang="en-US"/>
                        <a:t>15</a:t>
                      </a:r>
                    </a:p>
                  </a:txBody>
                  <a:tcPr anchor="ctr"/>
                </a:tc>
                <a:tc>
                  <a:txBody>
                    <a:bodyPr/>
                    <a:lstStyle/>
                    <a:p>
                      <a:pPr algn="r"/>
                      <a:r>
                        <a:rPr lang="en-US"/>
                        <a:t>0</a:t>
                      </a:r>
                    </a:p>
                  </a:txBody>
                  <a:tcPr anchor="ctr"/>
                </a:tc>
                <a:tc>
                  <a:txBody>
                    <a:bodyPr/>
                    <a:lstStyle/>
                    <a:p>
                      <a:pPr algn="r"/>
                      <a:r>
                        <a:rPr lang="en-US"/>
                        <a:t>159</a:t>
                      </a:r>
                    </a:p>
                  </a:txBody>
                  <a:tcPr anchor="ctr"/>
                </a:tc>
                <a:extLst>
                  <a:ext uri="{0D108BD9-81ED-4DB2-BD59-A6C34878D82A}">
                    <a16:rowId xmlns:a16="http://schemas.microsoft.com/office/drawing/2014/main" val="3520515262"/>
                  </a:ext>
                </a:extLst>
              </a:tr>
            </a:tbl>
          </a:graphicData>
        </a:graphic>
      </p:graphicFrame>
      <p:sp>
        <p:nvSpPr>
          <p:cNvPr id="9" name="TextBox 8">
            <a:extLst>
              <a:ext uri="{FF2B5EF4-FFF2-40B4-BE49-F238E27FC236}">
                <a16:creationId xmlns:a16="http://schemas.microsoft.com/office/drawing/2014/main" id="{8E36D3D6-E606-5E45-E41D-F12144B09F49}"/>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10" name="TextBox 9">
            <a:extLst>
              <a:ext uri="{FF2B5EF4-FFF2-40B4-BE49-F238E27FC236}">
                <a16:creationId xmlns:a16="http://schemas.microsoft.com/office/drawing/2014/main" id="{8F4E4184-56C5-ED14-E9CC-DAB3133A7B74}"/>
              </a:ext>
            </a:extLst>
          </p:cNvPr>
          <p:cNvSpPr txBox="1"/>
          <p:nvPr/>
        </p:nvSpPr>
        <p:spPr>
          <a:xfrm>
            <a:off x="986118" y="5154706"/>
            <a:ext cx="27432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Precision = 85.5</a:t>
            </a:r>
            <a:br>
              <a:rPr lang="en-US"/>
            </a:br>
            <a:r>
              <a:rPr lang="en-US"/>
              <a:t>Accuracy = 95.24</a:t>
            </a:r>
            <a:br>
              <a:rPr lang="en-US"/>
            </a:br>
            <a:r>
              <a:rPr lang="en-US"/>
              <a:t>Recall (Sensitivity) = 83.97</a:t>
            </a:r>
            <a:br>
              <a:rPr lang="en-US"/>
            </a:br>
            <a:r>
              <a:rPr lang="en-US"/>
              <a:t>Specificity = 97.13</a:t>
            </a:r>
            <a:br>
              <a:rPr lang="en-US"/>
            </a:br>
            <a:r>
              <a:rPr lang="en-US"/>
              <a:t>F1 score = 84.23</a:t>
            </a:r>
            <a:br>
              <a:rPr lang="en-US"/>
            </a:br>
            <a:endParaRPr lang="en-US"/>
          </a:p>
        </p:txBody>
      </p:sp>
    </p:spTree>
    <p:extLst>
      <p:ext uri="{BB962C8B-B14F-4D97-AF65-F5344CB8AC3E}">
        <p14:creationId xmlns:p14="http://schemas.microsoft.com/office/powerpoint/2010/main" val="1297728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99F9C-CFDC-1784-AFFE-4E10730DF64E}"/>
              </a:ext>
            </a:extLst>
          </p:cNvPr>
          <p:cNvSpPr>
            <a:spLocks noGrp="1"/>
          </p:cNvSpPr>
          <p:nvPr>
            <p:ph type="title"/>
          </p:nvPr>
        </p:nvSpPr>
        <p:spPr>
          <a:xfrm>
            <a:off x="748553" y="221690"/>
            <a:ext cx="10515600" cy="958010"/>
          </a:xfrm>
        </p:spPr>
        <p:txBody>
          <a:bodyPr>
            <a:normAutofit/>
          </a:bodyPr>
          <a:lstStyle/>
          <a:p>
            <a:r>
              <a:rPr lang="en-US" sz="2800">
                <a:ea typeface="+mj-lt"/>
                <a:cs typeface="+mj-lt"/>
              </a:rPr>
              <a:t>85 epochs , 0.2 dropout , 0.001 learning rate, 0.01 L2 </a:t>
            </a:r>
            <a:r>
              <a:rPr lang="en-US" sz="2800" err="1">
                <a:ea typeface="+mj-lt"/>
                <a:cs typeface="+mj-lt"/>
              </a:rPr>
              <a:t>regularisation</a:t>
            </a:r>
            <a:r>
              <a:rPr lang="en-US" sz="2800">
                <a:ea typeface="+mj-lt"/>
                <a:cs typeface="+mj-lt"/>
              </a:rPr>
              <a:t>, MAPGI enabled, Inceptionv3, </a:t>
            </a:r>
            <a:r>
              <a:rPr lang="en-US" sz="2800">
                <a:solidFill>
                  <a:srgbClr val="FF0000"/>
                </a:solidFill>
                <a:ea typeface="+mj-lt"/>
                <a:cs typeface="+mj-lt"/>
              </a:rPr>
              <a:t>2 </a:t>
            </a:r>
            <a:r>
              <a:rPr lang="en-US" sz="2800">
                <a:ea typeface="+mj-lt"/>
                <a:cs typeface="+mj-lt"/>
              </a:rPr>
              <a:t>trainable layers</a:t>
            </a:r>
            <a:endParaRPr lang="en-US" sz="2800">
              <a:cs typeface="Calibri Light"/>
            </a:endParaRPr>
          </a:p>
        </p:txBody>
      </p:sp>
      <p:pic>
        <p:nvPicPr>
          <p:cNvPr id="4" name="Picture 4" descr="Chart, line chart, histogram&#10;&#10;Description automatically generated">
            <a:extLst>
              <a:ext uri="{FF2B5EF4-FFF2-40B4-BE49-F238E27FC236}">
                <a16:creationId xmlns:a16="http://schemas.microsoft.com/office/drawing/2014/main" id="{01ED271F-EFDF-023D-AFB1-C8E972E50163}"/>
              </a:ext>
            </a:extLst>
          </p:cNvPr>
          <p:cNvPicPr>
            <a:picLocks noGrp="1" noChangeAspect="1"/>
          </p:cNvPicPr>
          <p:nvPr>
            <p:ph idx="1"/>
          </p:nvPr>
        </p:nvPicPr>
        <p:blipFill>
          <a:blip r:embed="rId2"/>
          <a:stretch>
            <a:fillRect/>
          </a:stretch>
        </p:blipFill>
        <p:spPr>
          <a:xfrm>
            <a:off x="6262647" y="1268779"/>
            <a:ext cx="5371938" cy="4028953"/>
          </a:xfrm>
        </p:spPr>
      </p:pic>
      <p:pic>
        <p:nvPicPr>
          <p:cNvPr id="5" name="Picture 5" descr="Chart&#10;&#10;Description automatically generated">
            <a:extLst>
              <a:ext uri="{FF2B5EF4-FFF2-40B4-BE49-F238E27FC236}">
                <a16:creationId xmlns:a16="http://schemas.microsoft.com/office/drawing/2014/main" id="{ED440305-4007-00A1-8899-481AA4133074}"/>
              </a:ext>
            </a:extLst>
          </p:cNvPr>
          <p:cNvPicPr>
            <a:picLocks noChangeAspect="1"/>
          </p:cNvPicPr>
          <p:nvPr/>
        </p:nvPicPr>
        <p:blipFill>
          <a:blip r:embed="rId3"/>
          <a:stretch>
            <a:fillRect/>
          </a:stretch>
        </p:blipFill>
        <p:spPr>
          <a:xfrm>
            <a:off x="640861" y="1579685"/>
            <a:ext cx="5517660" cy="4138245"/>
          </a:xfrm>
          <a:prstGeom prst="rect">
            <a:avLst/>
          </a:prstGeom>
        </p:spPr>
      </p:pic>
    </p:spTree>
    <p:extLst>
      <p:ext uri="{BB962C8B-B14F-4D97-AF65-F5344CB8AC3E}">
        <p14:creationId xmlns:p14="http://schemas.microsoft.com/office/powerpoint/2010/main" val="2915401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AFE6386C-6A30-298C-D1A5-4CE7D466D09A}"/>
              </a:ext>
            </a:extLst>
          </p:cNvPr>
          <p:cNvPicPr>
            <a:picLocks noGrp="1" noChangeAspect="1"/>
          </p:cNvPicPr>
          <p:nvPr>
            <p:ph idx="1"/>
          </p:nvPr>
        </p:nvPicPr>
        <p:blipFill>
          <a:blip r:embed="rId2"/>
          <a:stretch>
            <a:fillRect/>
          </a:stretch>
        </p:blipFill>
        <p:spPr>
          <a:xfrm>
            <a:off x="6235612" y="1090936"/>
            <a:ext cx="5834917" cy="4222749"/>
          </a:xfrm>
        </p:spPr>
      </p:pic>
      <p:pic>
        <p:nvPicPr>
          <p:cNvPr id="5" name="Picture 5" descr="Diagram&#10;&#10;Description automatically generated">
            <a:extLst>
              <a:ext uri="{FF2B5EF4-FFF2-40B4-BE49-F238E27FC236}">
                <a16:creationId xmlns:a16="http://schemas.microsoft.com/office/drawing/2014/main" id="{C5CB2044-4670-16C0-7A90-87CE3FCC0887}"/>
              </a:ext>
            </a:extLst>
          </p:cNvPr>
          <p:cNvPicPr>
            <a:picLocks noChangeAspect="1"/>
          </p:cNvPicPr>
          <p:nvPr/>
        </p:nvPicPr>
        <p:blipFill>
          <a:blip r:embed="rId3"/>
          <a:stretch>
            <a:fillRect/>
          </a:stretch>
        </p:blipFill>
        <p:spPr>
          <a:xfrm>
            <a:off x="245208" y="145196"/>
            <a:ext cx="6240585" cy="5922841"/>
          </a:xfrm>
          <a:prstGeom prst="rect">
            <a:avLst/>
          </a:prstGeom>
        </p:spPr>
      </p:pic>
    </p:spTree>
    <p:extLst>
      <p:ext uri="{BB962C8B-B14F-4D97-AF65-F5344CB8AC3E}">
        <p14:creationId xmlns:p14="http://schemas.microsoft.com/office/powerpoint/2010/main" val="38472809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99F9C-CFDC-1784-AFFE-4E10730DF64E}"/>
              </a:ext>
            </a:extLst>
          </p:cNvPr>
          <p:cNvSpPr>
            <a:spLocks noGrp="1"/>
          </p:cNvSpPr>
          <p:nvPr>
            <p:ph type="title"/>
          </p:nvPr>
        </p:nvSpPr>
        <p:spPr>
          <a:xfrm>
            <a:off x="748553" y="221690"/>
            <a:ext cx="10515600" cy="958010"/>
          </a:xfrm>
        </p:spPr>
        <p:txBody>
          <a:bodyPr>
            <a:normAutofit/>
          </a:bodyPr>
          <a:lstStyle/>
          <a:p>
            <a:r>
              <a:rPr lang="en-US" sz="2800">
                <a:ea typeface="+mj-lt"/>
                <a:cs typeface="+mj-lt"/>
              </a:rPr>
              <a:t>85 epochs , 0.2 dropout , 0.001 learning rate, 0.01 L2 </a:t>
            </a:r>
            <a:r>
              <a:rPr lang="en-US" sz="2800" err="1">
                <a:ea typeface="+mj-lt"/>
                <a:cs typeface="+mj-lt"/>
              </a:rPr>
              <a:t>regularisation</a:t>
            </a:r>
            <a:r>
              <a:rPr lang="en-US" sz="2800">
                <a:ea typeface="+mj-lt"/>
                <a:cs typeface="+mj-lt"/>
              </a:rPr>
              <a:t>, MAPGI enabled, Inceptionv3, </a:t>
            </a:r>
            <a:r>
              <a:rPr lang="en-US" sz="2800">
                <a:solidFill>
                  <a:srgbClr val="FF0000"/>
                </a:solidFill>
                <a:ea typeface="+mj-lt"/>
                <a:cs typeface="+mj-lt"/>
              </a:rPr>
              <a:t>2 </a:t>
            </a:r>
            <a:r>
              <a:rPr lang="en-US" sz="2800">
                <a:ea typeface="+mj-lt"/>
                <a:cs typeface="+mj-lt"/>
              </a:rPr>
              <a:t>trainable layers</a:t>
            </a:r>
            <a:endParaRPr lang="en-US" sz="2800">
              <a:cs typeface="Calibri Light"/>
            </a:endParaRPr>
          </a:p>
        </p:txBody>
      </p:sp>
      <p:graphicFrame>
        <p:nvGraphicFramePr>
          <p:cNvPr id="8" name="Content Placeholder 7">
            <a:extLst>
              <a:ext uri="{FF2B5EF4-FFF2-40B4-BE49-F238E27FC236}">
                <a16:creationId xmlns:a16="http://schemas.microsoft.com/office/drawing/2014/main" id="{30B4FB48-48E0-0F4C-9168-23F6F7AE4367}"/>
              </a:ext>
            </a:extLst>
          </p:cNvPr>
          <p:cNvGraphicFramePr>
            <a:graphicFrameLocks noGrp="1"/>
          </p:cNvGraphicFramePr>
          <p:nvPr>
            <p:ph idx="1"/>
          </p:nvPr>
        </p:nvGraphicFramePr>
        <p:xfrm>
          <a:off x="838200" y="1825625"/>
          <a:ext cx="10515596" cy="3108960"/>
        </p:xfrm>
        <a:graphic>
          <a:graphicData uri="http://schemas.openxmlformats.org/drawingml/2006/table">
            <a:tbl>
              <a:tblPr firstRow="1" bandRow="1">
                <a:tableStyleId>{5C22544A-7EE6-4342-B048-85BDC9FD1C3A}</a:tableStyleId>
              </a:tblPr>
              <a:tblGrid>
                <a:gridCol w="1502228">
                  <a:extLst>
                    <a:ext uri="{9D8B030D-6E8A-4147-A177-3AD203B41FA5}">
                      <a16:colId xmlns:a16="http://schemas.microsoft.com/office/drawing/2014/main" val="1215551857"/>
                    </a:ext>
                  </a:extLst>
                </a:gridCol>
                <a:gridCol w="1502228">
                  <a:extLst>
                    <a:ext uri="{9D8B030D-6E8A-4147-A177-3AD203B41FA5}">
                      <a16:colId xmlns:a16="http://schemas.microsoft.com/office/drawing/2014/main" val="2762778229"/>
                    </a:ext>
                  </a:extLst>
                </a:gridCol>
                <a:gridCol w="1502228">
                  <a:extLst>
                    <a:ext uri="{9D8B030D-6E8A-4147-A177-3AD203B41FA5}">
                      <a16:colId xmlns:a16="http://schemas.microsoft.com/office/drawing/2014/main" val="300612263"/>
                    </a:ext>
                  </a:extLst>
                </a:gridCol>
                <a:gridCol w="1502228">
                  <a:extLst>
                    <a:ext uri="{9D8B030D-6E8A-4147-A177-3AD203B41FA5}">
                      <a16:colId xmlns:a16="http://schemas.microsoft.com/office/drawing/2014/main" val="2498178907"/>
                    </a:ext>
                  </a:extLst>
                </a:gridCol>
                <a:gridCol w="1502228">
                  <a:extLst>
                    <a:ext uri="{9D8B030D-6E8A-4147-A177-3AD203B41FA5}">
                      <a16:colId xmlns:a16="http://schemas.microsoft.com/office/drawing/2014/main" val="3591965007"/>
                    </a:ext>
                  </a:extLst>
                </a:gridCol>
                <a:gridCol w="1502228">
                  <a:extLst>
                    <a:ext uri="{9D8B030D-6E8A-4147-A177-3AD203B41FA5}">
                      <a16:colId xmlns:a16="http://schemas.microsoft.com/office/drawing/2014/main" val="4237514289"/>
                    </a:ext>
                  </a:extLst>
                </a:gridCol>
                <a:gridCol w="1502228">
                  <a:extLst>
                    <a:ext uri="{9D8B030D-6E8A-4147-A177-3AD203B41FA5}">
                      <a16:colId xmlns:a16="http://schemas.microsoft.com/office/drawing/2014/main" val="2449379130"/>
                    </a:ext>
                  </a:extLst>
                </a:gridCol>
              </a:tblGrid>
              <a:tr h="161925">
                <a:tc>
                  <a:txBody>
                    <a:bodyPr/>
                    <a:lstStyle/>
                    <a:p>
                      <a:pPr algn="l"/>
                      <a:r>
                        <a:rPr lang="en-US"/>
                        <a:t>Class</a:t>
                      </a:r>
                    </a:p>
                  </a:txBody>
                  <a:tcPr anchor="ctr"/>
                </a:tc>
                <a:tc>
                  <a:txBody>
                    <a:bodyPr/>
                    <a:lstStyle/>
                    <a:p>
                      <a:pPr algn="l"/>
                      <a:r>
                        <a:rPr lang="en-US"/>
                        <a:t>cecum</a:t>
                      </a:r>
                    </a:p>
                  </a:txBody>
                  <a:tcPr anchor="ctr"/>
                </a:tc>
                <a:tc>
                  <a:txBody>
                    <a:bodyPr/>
                    <a:lstStyle/>
                    <a:p>
                      <a:pPr algn="l"/>
                      <a:r>
                        <a:rPr lang="en-US"/>
                        <a:t>esophagitis</a:t>
                      </a:r>
                    </a:p>
                  </a:txBody>
                  <a:tcPr anchor="ctr"/>
                </a:tc>
                <a:tc>
                  <a:txBody>
                    <a:bodyPr/>
                    <a:lstStyle/>
                    <a:p>
                      <a:pPr algn="l"/>
                      <a:r>
                        <a:rPr lang="en-US"/>
                        <a:t>polyps</a:t>
                      </a:r>
                    </a:p>
                  </a:txBody>
                  <a:tcPr anchor="ctr"/>
                </a:tc>
                <a:tc>
                  <a:txBody>
                    <a:bodyPr/>
                    <a:lstStyle/>
                    <a:p>
                      <a:pPr algn="l"/>
                      <a:r>
                        <a:rPr lang="en-US"/>
                        <a:t>pylorus</a:t>
                      </a:r>
                    </a:p>
                  </a:txBody>
                  <a:tcPr anchor="ctr"/>
                </a:tc>
                <a:tc>
                  <a:txBody>
                    <a:bodyPr/>
                    <a:lstStyle/>
                    <a:p>
                      <a:pPr algn="l"/>
                      <a:r>
                        <a:rPr lang="en-US"/>
                        <a:t>ulcerative-colitis</a:t>
                      </a:r>
                    </a:p>
                  </a:txBody>
                  <a:tcPr anchor="ctr"/>
                </a:tc>
                <a:tc>
                  <a:txBody>
                    <a:bodyPr/>
                    <a:lstStyle/>
                    <a:p>
                      <a:pPr algn="l"/>
                      <a:r>
                        <a:rPr lang="en-US"/>
                        <a:t>z-line</a:t>
                      </a:r>
                    </a:p>
                  </a:txBody>
                  <a:tcPr anchor="ctr"/>
                </a:tc>
                <a:extLst>
                  <a:ext uri="{0D108BD9-81ED-4DB2-BD59-A6C34878D82A}">
                    <a16:rowId xmlns:a16="http://schemas.microsoft.com/office/drawing/2014/main" val="2057906450"/>
                  </a:ext>
                </a:extLst>
              </a:tr>
              <a:tr h="161925">
                <a:tc>
                  <a:txBody>
                    <a:bodyPr/>
                    <a:lstStyle/>
                    <a:p>
                      <a:pPr algn="l"/>
                      <a:r>
                        <a:rPr lang="en-US"/>
                        <a:t>cecum</a:t>
                      </a:r>
                    </a:p>
                  </a:txBody>
                  <a:tcPr anchor="ctr"/>
                </a:tc>
                <a:tc>
                  <a:txBody>
                    <a:bodyPr/>
                    <a:lstStyle/>
                    <a:p>
                      <a:pPr algn="r"/>
                      <a:r>
                        <a:rPr lang="en-US"/>
                        <a:t>192</a:t>
                      </a:r>
                    </a:p>
                  </a:txBody>
                  <a:tcPr anchor="ctr"/>
                </a:tc>
                <a:tc>
                  <a:txBody>
                    <a:bodyPr/>
                    <a:lstStyle/>
                    <a:p>
                      <a:pPr algn="r"/>
                      <a:r>
                        <a:rPr lang="en-US"/>
                        <a:t>0</a:t>
                      </a:r>
                    </a:p>
                  </a:txBody>
                  <a:tcPr anchor="ctr"/>
                </a:tc>
                <a:tc>
                  <a:txBody>
                    <a:bodyPr/>
                    <a:lstStyle/>
                    <a:p>
                      <a:pPr algn="r"/>
                      <a:r>
                        <a:rPr lang="en-US"/>
                        <a:t>5</a:t>
                      </a:r>
                    </a:p>
                  </a:txBody>
                  <a:tcPr anchor="ctr"/>
                </a:tc>
                <a:tc>
                  <a:txBody>
                    <a:bodyPr/>
                    <a:lstStyle/>
                    <a:p>
                      <a:pPr algn="r"/>
                      <a:r>
                        <a:rPr lang="en-US"/>
                        <a:t>0</a:t>
                      </a:r>
                    </a:p>
                  </a:txBody>
                  <a:tcPr anchor="ctr"/>
                </a:tc>
                <a:tc>
                  <a:txBody>
                    <a:bodyPr/>
                    <a:lstStyle/>
                    <a:p>
                      <a:pPr algn="r"/>
                      <a:r>
                        <a:rPr lang="en-US"/>
                        <a:t>5</a:t>
                      </a:r>
                    </a:p>
                  </a:txBody>
                  <a:tcPr anchor="ctr"/>
                </a:tc>
                <a:tc>
                  <a:txBody>
                    <a:bodyPr/>
                    <a:lstStyle/>
                    <a:p>
                      <a:pPr algn="r"/>
                      <a:r>
                        <a:rPr lang="en-US"/>
                        <a:t>0</a:t>
                      </a:r>
                    </a:p>
                  </a:txBody>
                  <a:tcPr anchor="ctr"/>
                </a:tc>
                <a:extLst>
                  <a:ext uri="{0D108BD9-81ED-4DB2-BD59-A6C34878D82A}">
                    <a16:rowId xmlns:a16="http://schemas.microsoft.com/office/drawing/2014/main" val="759939904"/>
                  </a:ext>
                </a:extLst>
              </a:tr>
              <a:tr h="161925">
                <a:tc>
                  <a:txBody>
                    <a:bodyPr/>
                    <a:lstStyle/>
                    <a:p>
                      <a:pPr algn="l"/>
                      <a:r>
                        <a:rPr lang="en-US"/>
                        <a:t>esophagitis</a:t>
                      </a:r>
                    </a:p>
                  </a:txBody>
                  <a:tcPr anchor="ctr"/>
                </a:tc>
                <a:tc>
                  <a:txBody>
                    <a:bodyPr/>
                    <a:lstStyle/>
                    <a:p>
                      <a:pPr algn="r"/>
                      <a:r>
                        <a:rPr lang="en-US"/>
                        <a:t>0</a:t>
                      </a:r>
                    </a:p>
                  </a:txBody>
                  <a:tcPr anchor="ctr"/>
                </a:tc>
                <a:tc>
                  <a:txBody>
                    <a:bodyPr/>
                    <a:lstStyle/>
                    <a:p>
                      <a:pPr algn="r"/>
                      <a:r>
                        <a:rPr lang="en-US"/>
                        <a:t>73</a:t>
                      </a:r>
                    </a:p>
                  </a:txBody>
                  <a:tcPr anchor="ctr"/>
                </a:tc>
                <a:tc>
                  <a:txBody>
                    <a:bodyPr/>
                    <a:lstStyle/>
                    <a:p>
                      <a:pPr algn="r"/>
                      <a:r>
                        <a:rPr lang="en-US"/>
                        <a:t>0</a:t>
                      </a:r>
                    </a:p>
                  </a:txBody>
                  <a:tcPr anchor="ctr"/>
                </a:tc>
                <a:tc>
                  <a:txBody>
                    <a:bodyPr/>
                    <a:lstStyle/>
                    <a:p>
                      <a:pPr algn="r"/>
                      <a:r>
                        <a:rPr lang="en-US"/>
                        <a:t>8</a:t>
                      </a:r>
                    </a:p>
                  </a:txBody>
                  <a:tcPr anchor="ctr"/>
                </a:tc>
                <a:tc>
                  <a:txBody>
                    <a:bodyPr/>
                    <a:lstStyle/>
                    <a:p>
                      <a:pPr algn="r"/>
                      <a:r>
                        <a:rPr lang="en-US"/>
                        <a:t>0</a:t>
                      </a:r>
                    </a:p>
                  </a:txBody>
                  <a:tcPr anchor="ctr"/>
                </a:tc>
                <a:tc>
                  <a:txBody>
                    <a:bodyPr/>
                    <a:lstStyle/>
                    <a:p>
                      <a:pPr algn="r"/>
                      <a:r>
                        <a:rPr lang="en-US"/>
                        <a:t>52</a:t>
                      </a:r>
                    </a:p>
                  </a:txBody>
                  <a:tcPr anchor="ctr"/>
                </a:tc>
                <a:extLst>
                  <a:ext uri="{0D108BD9-81ED-4DB2-BD59-A6C34878D82A}">
                    <a16:rowId xmlns:a16="http://schemas.microsoft.com/office/drawing/2014/main" val="1404313415"/>
                  </a:ext>
                </a:extLst>
              </a:tr>
              <a:tr h="161925">
                <a:tc>
                  <a:txBody>
                    <a:bodyPr/>
                    <a:lstStyle/>
                    <a:p>
                      <a:pPr algn="l"/>
                      <a:r>
                        <a:rPr lang="en-US"/>
                        <a:t>polyps</a:t>
                      </a:r>
                    </a:p>
                  </a:txBody>
                  <a:tcPr anchor="ctr"/>
                </a:tc>
                <a:tc>
                  <a:txBody>
                    <a:bodyPr/>
                    <a:lstStyle/>
                    <a:p>
                      <a:pPr algn="r"/>
                      <a:r>
                        <a:rPr lang="en-US"/>
                        <a:t>4</a:t>
                      </a:r>
                    </a:p>
                  </a:txBody>
                  <a:tcPr anchor="ctr"/>
                </a:tc>
                <a:tc>
                  <a:txBody>
                    <a:bodyPr/>
                    <a:lstStyle/>
                    <a:p>
                      <a:pPr algn="r"/>
                      <a:r>
                        <a:rPr lang="en-US"/>
                        <a:t>0</a:t>
                      </a:r>
                    </a:p>
                  </a:txBody>
                  <a:tcPr anchor="ctr"/>
                </a:tc>
                <a:tc>
                  <a:txBody>
                    <a:bodyPr/>
                    <a:lstStyle/>
                    <a:p>
                      <a:pPr algn="r"/>
                      <a:r>
                        <a:rPr lang="en-US"/>
                        <a:t>189</a:t>
                      </a:r>
                    </a:p>
                  </a:txBody>
                  <a:tcPr anchor="ctr"/>
                </a:tc>
                <a:tc>
                  <a:txBody>
                    <a:bodyPr/>
                    <a:lstStyle/>
                    <a:p>
                      <a:pPr algn="r"/>
                      <a:r>
                        <a:rPr lang="en-US"/>
                        <a:t>6</a:t>
                      </a:r>
                    </a:p>
                  </a:txBody>
                  <a:tcPr anchor="ctr"/>
                </a:tc>
                <a:tc>
                  <a:txBody>
                    <a:bodyPr/>
                    <a:lstStyle/>
                    <a:p>
                      <a:pPr algn="r"/>
                      <a:r>
                        <a:rPr lang="en-US"/>
                        <a:t>7</a:t>
                      </a:r>
                    </a:p>
                  </a:txBody>
                  <a:tcPr anchor="ctr"/>
                </a:tc>
                <a:tc>
                  <a:txBody>
                    <a:bodyPr/>
                    <a:lstStyle/>
                    <a:p>
                      <a:pPr algn="r"/>
                      <a:r>
                        <a:rPr lang="en-US"/>
                        <a:t>0</a:t>
                      </a:r>
                    </a:p>
                  </a:txBody>
                  <a:tcPr anchor="ctr"/>
                </a:tc>
                <a:extLst>
                  <a:ext uri="{0D108BD9-81ED-4DB2-BD59-A6C34878D82A}">
                    <a16:rowId xmlns:a16="http://schemas.microsoft.com/office/drawing/2014/main" val="1378628773"/>
                  </a:ext>
                </a:extLst>
              </a:tr>
              <a:tr h="161925">
                <a:tc>
                  <a:txBody>
                    <a:bodyPr/>
                    <a:lstStyle/>
                    <a:p>
                      <a:pPr algn="l"/>
                      <a:r>
                        <a:rPr lang="en-US"/>
                        <a:t>pylorus</a:t>
                      </a:r>
                    </a:p>
                  </a:txBody>
                  <a:tcPr anchor="ctr"/>
                </a:tc>
                <a:tc>
                  <a:txBody>
                    <a:bodyPr/>
                    <a:lstStyle/>
                    <a:p>
                      <a:pPr algn="r"/>
                      <a:r>
                        <a:rPr lang="en-US"/>
                        <a:t>0</a:t>
                      </a:r>
                    </a:p>
                  </a:txBody>
                  <a:tcPr anchor="ctr"/>
                </a:tc>
                <a:tc>
                  <a:txBody>
                    <a:bodyPr/>
                    <a:lstStyle/>
                    <a:p>
                      <a:pPr algn="r"/>
                      <a:r>
                        <a:rPr lang="en-US"/>
                        <a:t>2</a:t>
                      </a:r>
                    </a:p>
                  </a:txBody>
                  <a:tcPr anchor="ctr"/>
                </a:tc>
                <a:tc>
                  <a:txBody>
                    <a:bodyPr/>
                    <a:lstStyle/>
                    <a:p>
                      <a:pPr algn="r"/>
                      <a:r>
                        <a:rPr lang="en-US"/>
                        <a:t>2</a:t>
                      </a:r>
                    </a:p>
                  </a:txBody>
                  <a:tcPr anchor="ctr"/>
                </a:tc>
                <a:tc>
                  <a:txBody>
                    <a:bodyPr/>
                    <a:lstStyle/>
                    <a:p>
                      <a:pPr algn="r"/>
                      <a:r>
                        <a:rPr lang="en-US"/>
                        <a:t>186</a:t>
                      </a:r>
                    </a:p>
                  </a:txBody>
                  <a:tcPr anchor="ctr"/>
                </a:tc>
                <a:tc>
                  <a:txBody>
                    <a:bodyPr/>
                    <a:lstStyle/>
                    <a:p>
                      <a:pPr algn="r"/>
                      <a:r>
                        <a:rPr lang="en-US"/>
                        <a:t>0</a:t>
                      </a:r>
                    </a:p>
                  </a:txBody>
                  <a:tcPr anchor="ctr"/>
                </a:tc>
                <a:tc>
                  <a:txBody>
                    <a:bodyPr/>
                    <a:lstStyle/>
                    <a:p>
                      <a:pPr algn="r"/>
                      <a:r>
                        <a:rPr lang="en-US"/>
                        <a:t>10</a:t>
                      </a:r>
                    </a:p>
                  </a:txBody>
                  <a:tcPr anchor="ctr"/>
                </a:tc>
                <a:extLst>
                  <a:ext uri="{0D108BD9-81ED-4DB2-BD59-A6C34878D82A}">
                    <a16:rowId xmlns:a16="http://schemas.microsoft.com/office/drawing/2014/main" val="2120715359"/>
                  </a:ext>
                </a:extLst>
              </a:tr>
              <a:tr h="161925">
                <a:tc>
                  <a:txBody>
                    <a:bodyPr/>
                    <a:lstStyle/>
                    <a:p>
                      <a:pPr algn="l"/>
                      <a:r>
                        <a:rPr lang="en-US"/>
                        <a:t>ulcerative-colitis</a:t>
                      </a:r>
                    </a:p>
                  </a:txBody>
                  <a:tcPr anchor="ctr"/>
                </a:tc>
                <a:tc>
                  <a:txBody>
                    <a:bodyPr/>
                    <a:lstStyle/>
                    <a:p>
                      <a:pPr algn="r"/>
                      <a:r>
                        <a:rPr lang="en-US"/>
                        <a:t>8</a:t>
                      </a:r>
                    </a:p>
                  </a:txBody>
                  <a:tcPr anchor="ctr"/>
                </a:tc>
                <a:tc>
                  <a:txBody>
                    <a:bodyPr/>
                    <a:lstStyle/>
                    <a:p>
                      <a:pPr algn="r"/>
                      <a:r>
                        <a:rPr lang="en-US"/>
                        <a:t>1</a:t>
                      </a:r>
                    </a:p>
                  </a:txBody>
                  <a:tcPr anchor="ctr"/>
                </a:tc>
                <a:tc>
                  <a:txBody>
                    <a:bodyPr/>
                    <a:lstStyle/>
                    <a:p>
                      <a:pPr algn="r"/>
                      <a:r>
                        <a:rPr lang="en-US"/>
                        <a:t>13</a:t>
                      </a:r>
                    </a:p>
                  </a:txBody>
                  <a:tcPr anchor="ctr"/>
                </a:tc>
                <a:tc>
                  <a:txBody>
                    <a:bodyPr/>
                    <a:lstStyle/>
                    <a:p>
                      <a:pPr algn="r"/>
                      <a:r>
                        <a:rPr lang="en-US"/>
                        <a:t>2</a:t>
                      </a:r>
                    </a:p>
                  </a:txBody>
                  <a:tcPr anchor="ctr"/>
                </a:tc>
                <a:tc>
                  <a:txBody>
                    <a:bodyPr/>
                    <a:lstStyle/>
                    <a:p>
                      <a:pPr algn="r"/>
                      <a:r>
                        <a:rPr lang="en-US"/>
                        <a:t>147</a:t>
                      </a:r>
                    </a:p>
                  </a:txBody>
                  <a:tcPr anchor="ctr"/>
                </a:tc>
                <a:tc>
                  <a:txBody>
                    <a:bodyPr/>
                    <a:lstStyle/>
                    <a:p>
                      <a:pPr algn="r"/>
                      <a:r>
                        <a:rPr lang="en-US"/>
                        <a:t>0</a:t>
                      </a:r>
                    </a:p>
                  </a:txBody>
                  <a:tcPr anchor="ctr"/>
                </a:tc>
                <a:extLst>
                  <a:ext uri="{0D108BD9-81ED-4DB2-BD59-A6C34878D82A}">
                    <a16:rowId xmlns:a16="http://schemas.microsoft.com/office/drawing/2014/main" val="4065224561"/>
                  </a:ext>
                </a:extLst>
              </a:tr>
              <a:tr h="161925">
                <a:tc>
                  <a:txBody>
                    <a:bodyPr/>
                    <a:lstStyle/>
                    <a:p>
                      <a:pPr algn="l"/>
                      <a:r>
                        <a:rPr lang="en-US"/>
                        <a:t>z-line</a:t>
                      </a:r>
                    </a:p>
                  </a:txBody>
                  <a:tcPr anchor="ctr"/>
                </a:tc>
                <a:tc>
                  <a:txBody>
                    <a:bodyPr/>
                    <a:lstStyle/>
                    <a:p>
                      <a:pPr algn="r"/>
                      <a:r>
                        <a:rPr lang="en-US"/>
                        <a:t>0</a:t>
                      </a:r>
                    </a:p>
                  </a:txBody>
                  <a:tcPr anchor="ctr"/>
                </a:tc>
                <a:tc>
                  <a:txBody>
                    <a:bodyPr/>
                    <a:lstStyle/>
                    <a:p>
                      <a:pPr algn="r"/>
                      <a:r>
                        <a:rPr lang="en-US"/>
                        <a:t>15</a:t>
                      </a:r>
                    </a:p>
                  </a:txBody>
                  <a:tcPr anchor="ctr"/>
                </a:tc>
                <a:tc>
                  <a:txBody>
                    <a:bodyPr/>
                    <a:lstStyle/>
                    <a:p>
                      <a:pPr algn="r"/>
                      <a:r>
                        <a:rPr lang="en-US"/>
                        <a:t>0</a:t>
                      </a:r>
                    </a:p>
                  </a:txBody>
                  <a:tcPr anchor="ctr"/>
                </a:tc>
                <a:tc>
                  <a:txBody>
                    <a:bodyPr/>
                    <a:lstStyle/>
                    <a:p>
                      <a:pPr algn="r"/>
                      <a:r>
                        <a:rPr lang="en-US"/>
                        <a:t>9</a:t>
                      </a:r>
                    </a:p>
                  </a:txBody>
                  <a:tcPr anchor="ctr"/>
                </a:tc>
                <a:tc>
                  <a:txBody>
                    <a:bodyPr/>
                    <a:lstStyle/>
                    <a:p>
                      <a:pPr algn="r"/>
                      <a:r>
                        <a:rPr lang="en-US"/>
                        <a:t>0</a:t>
                      </a:r>
                    </a:p>
                  </a:txBody>
                  <a:tcPr anchor="ctr"/>
                </a:tc>
                <a:tc>
                  <a:txBody>
                    <a:bodyPr/>
                    <a:lstStyle/>
                    <a:p>
                      <a:pPr algn="r"/>
                      <a:r>
                        <a:rPr lang="en-US"/>
                        <a:t>163</a:t>
                      </a:r>
                    </a:p>
                  </a:txBody>
                  <a:tcPr anchor="ctr"/>
                </a:tc>
                <a:extLst>
                  <a:ext uri="{0D108BD9-81ED-4DB2-BD59-A6C34878D82A}">
                    <a16:rowId xmlns:a16="http://schemas.microsoft.com/office/drawing/2014/main" val="732740612"/>
                  </a:ext>
                </a:extLst>
              </a:tr>
            </a:tbl>
          </a:graphicData>
        </a:graphic>
      </p:graphicFrame>
      <p:sp>
        <p:nvSpPr>
          <p:cNvPr id="9" name="TextBox 8">
            <a:extLst>
              <a:ext uri="{FF2B5EF4-FFF2-40B4-BE49-F238E27FC236}">
                <a16:creationId xmlns:a16="http://schemas.microsoft.com/office/drawing/2014/main" id="{4A77F6B6-E475-3E60-A3E3-DB45BB77D4BF}"/>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10" name="TextBox 9">
            <a:extLst>
              <a:ext uri="{FF2B5EF4-FFF2-40B4-BE49-F238E27FC236}">
                <a16:creationId xmlns:a16="http://schemas.microsoft.com/office/drawing/2014/main" id="{E0F84CFC-D65D-652D-FD4D-92C9A4BD4F30}"/>
              </a:ext>
            </a:extLst>
          </p:cNvPr>
          <p:cNvSpPr txBox="1"/>
          <p:nvPr/>
        </p:nvSpPr>
        <p:spPr>
          <a:xfrm>
            <a:off x="1326776" y="5262282"/>
            <a:ext cx="27432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Precision = 86.3</a:t>
            </a:r>
            <a:br>
              <a:rPr lang="en-US"/>
            </a:br>
            <a:r>
              <a:rPr lang="en-US"/>
              <a:t>Accuracy = 95.48</a:t>
            </a:r>
            <a:br>
              <a:rPr lang="en-US"/>
            </a:br>
            <a:r>
              <a:rPr lang="en-US"/>
              <a:t>Recall (Sensitivity) = 84.64</a:t>
            </a:r>
            <a:br>
              <a:rPr lang="en-US"/>
            </a:br>
            <a:r>
              <a:rPr lang="en-US"/>
              <a:t>Specificity = 97.28</a:t>
            </a:r>
            <a:br>
              <a:rPr lang="en-US"/>
            </a:br>
            <a:r>
              <a:rPr lang="en-US"/>
              <a:t>F1 score = 84.93</a:t>
            </a:r>
            <a:br>
              <a:rPr lang="en-US"/>
            </a:br>
            <a:endParaRPr lang="en-US"/>
          </a:p>
        </p:txBody>
      </p:sp>
    </p:spTree>
    <p:extLst>
      <p:ext uri="{BB962C8B-B14F-4D97-AF65-F5344CB8AC3E}">
        <p14:creationId xmlns:p14="http://schemas.microsoft.com/office/powerpoint/2010/main" val="38636353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0993D-C1BB-1CDF-045E-CEFC2C86DCAA}"/>
              </a:ext>
            </a:extLst>
          </p:cNvPr>
          <p:cNvSpPr>
            <a:spLocks noGrp="1"/>
          </p:cNvSpPr>
          <p:nvPr>
            <p:ph type="title"/>
          </p:nvPr>
        </p:nvSpPr>
        <p:spPr/>
        <p:txBody>
          <a:bodyPr/>
          <a:lstStyle/>
          <a:p>
            <a:r>
              <a:rPr lang="en-US">
                <a:cs typeface="Calibri Light"/>
              </a:rPr>
              <a:t>Analysis of 80-85 epochs cases</a:t>
            </a:r>
            <a:endParaRPr lang="en-US"/>
          </a:p>
        </p:txBody>
      </p:sp>
      <p:sp>
        <p:nvSpPr>
          <p:cNvPr id="3" name="Content Placeholder 2">
            <a:extLst>
              <a:ext uri="{FF2B5EF4-FFF2-40B4-BE49-F238E27FC236}">
                <a16:creationId xmlns:a16="http://schemas.microsoft.com/office/drawing/2014/main" id="{AB390992-579F-7404-598B-95B1A262CF84}"/>
              </a:ext>
            </a:extLst>
          </p:cNvPr>
          <p:cNvSpPr>
            <a:spLocks noGrp="1"/>
          </p:cNvSpPr>
          <p:nvPr>
            <p:ph idx="1"/>
          </p:nvPr>
        </p:nvSpPr>
        <p:spPr/>
        <p:txBody>
          <a:bodyPr vert="horz" lIns="91440" tIns="45720" rIns="91440" bIns="45720" rtlCol="0" anchor="t">
            <a:normAutofit fontScale="70000" lnSpcReduction="20000"/>
          </a:bodyPr>
          <a:lstStyle/>
          <a:p>
            <a:pPr algn="just">
              <a:lnSpc>
                <a:spcPct val="150000"/>
              </a:lnSpc>
            </a:pPr>
            <a:r>
              <a:rPr lang="en-US">
                <a:cs typeface="Calibri" panose="020F0502020204030204"/>
              </a:rPr>
              <a:t>80-85 epochs cases demonstrate that we need to lower our L2 parameter since it is hamstringing the train accuracy and </a:t>
            </a:r>
            <a:r>
              <a:rPr lang="en-US" err="1">
                <a:cs typeface="Calibri" panose="020F0502020204030204"/>
              </a:rPr>
              <a:t>val</a:t>
            </a:r>
            <a:r>
              <a:rPr lang="en-US">
                <a:cs typeface="Calibri" panose="020F0502020204030204"/>
              </a:rPr>
              <a:t> accuracy due to high penalty and also because the Hyper Kvasir dataset is extensive and more resistant to overfitting. </a:t>
            </a:r>
          </a:p>
          <a:p>
            <a:pPr marL="0" indent="0" algn="just">
              <a:lnSpc>
                <a:spcPct val="150000"/>
              </a:lnSpc>
              <a:buNone/>
            </a:pPr>
            <a:endParaRPr lang="en-US">
              <a:cs typeface="Calibri" panose="020F0502020204030204"/>
            </a:endParaRPr>
          </a:p>
          <a:p>
            <a:pPr algn="just">
              <a:lnSpc>
                <a:spcPct val="150000"/>
              </a:lnSpc>
            </a:pPr>
            <a:r>
              <a:rPr lang="en-US">
                <a:cs typeface="Calibri" panose="020F0502020204030204"/>
              </a:rPr>
              <a:t>We also need to use 0 trainable layers (except for the Dense/ Fully Connected Layer at the end). </a:t>
            </a:r>
          </a:p>
          <a:p>
            <a:pPr marL="0" indent="0" algn="just">
              <a:lnSpc>
                <a:spcPct val="150000"/>
              </a:lnSpc>
              <a:buNone/>
            </a:pPr>
            <a:endParaRPr lang="en-US">
              <a:cs typeface="Calibri" panose="020F0502020204030204"/>
            </a:endParaRPr>
          </a:p>
          <a:p>
            <a:pPr algn="just">
              <a:lnSpc>
                <a:spcPct val="150000"/>
              </a:lnSpc>
            </a:pPr>
            <a:r>
              <a:rPr lang="en-US">
                <a:cs typeface="Calibri" panose="020F0502020204030204"/>
              </a:rPr>
              <a:t>Finally, we need to setup a learning rate schedule across a much greater number of epochs to allow for slow, steady and effective learning</a:t>
            </a:r>
          </a:p>
        </p:txBody>
      </p:sp>
    </p:spTree>
    <p:extLst>
      <p:ext uri="{BB962C8B-B14F-4D97-AF65-F5344CB8AC3E}">
        <p14:creationId xmlns:p14="http://schemas.microsoft.com/office/powerpoint/2010/main" val="29344683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99F9C-CFDC-1784-AFFE-4E10730DF64E}"/>
              </a:ext>
            </a:extLst>
          </p:cNvPr>
          <p:cNvSpPr>
            <a:spLocks noGrp="1"/>
          </p:cNvSpPr>
          <p:nvPr>
            <p:ph type="title"/>
          </p:nvPr>
        </p:nvSpPr>
        <p:spPr>
          <a:xfrm>
            <a:off x="748553" y="221690"/>
            <a:ext cx="10515600" cy="958010"/>
          </a:xfrm>
        </p:spPr>
        <p:txBody>
          <a:bodyPr>
            <a:normAutofit fontScale="90000"/>
          </a:bodyPr>
          <a:lstStyle/>
          <a:p>
            <a:r>
              <a:rPr lang="en-US" sz="2800">
                <a:ea typeface="+mj-lt"/>
                <a:cs typeface="+mj-lt"/>
              </a:rPr>
              <a:t>300 epochs , 0.2 dropout , 0.001 learning rate (reduced to 0.0001 after many epochs), 0.005 L2 </a:t>
            </a:r>
            <a:r>
              <a:rPr lang="en-US" sz="2800" err="1">
                <a:ea typeface="+mj-lt"/>
                <a:cs typeface="+mj-lt"/>
              </a:rPr>
              <a:t>regularisation</a:t>
            </a:r>
            <a:r>
              <a:rPr lang="en-US" sz="2800">
                <a:ea typeface="+mj-lt"/>
                <a:cs typeface="+mj-lt"/>
              </a:rPr>
              <a:t>, MAPGI disabled, Inceptionv3, 0 trainable layers</a:t>
            </a:r>
          </a:p>
          <a:p>
            <a:endParaRPr lang="en-US" sz="2800">
              <a:cs typeface="Calibri Light"/>
            </a:endParaRPr>
          </a:p>
        </p:txBody>
      </p:sp>
      <p:pic>
        <p:nvPicPr>
          <p:cNvPr id="4" name="Picture 4" descr="Chart&#10;&#10;Description automatically generated">
            <a:extLst>
              <a:ext uri="{FF2B5EF4-FFF2-40B4-BE49-F238E27FC236}">
                <a16:creationId xmlns:a16="http://schemas.microsoft.com/office/drawing/2014/main" id="{68E0E53A-F403-65E7-8747-50F4FB1D0044}"/>
              </a:ext>
            </a:extLst>
          </p:cNvPr>
          <p:cNvPicPr>
            <a:picLocks noGrp="1" noChangeAspect="1"/>
          </p:cNvPicPr>
          <p:nvPr>
            <p:ph idx="1"/>
          </p:nvPr>
        </p:nvPicPr>
        <p:blipFill>
          <a:blip r:embed="rId2"/>
          <a:stretch>
            <a:fillRect/>
          </a:stretch>
        </p:blipFill>
        <p:spPr>
          <a:xfrm>
            <a:off x="6458261" y="1834590"/>
            <a:ext cx="5371478" cy="4028608"/>
          </a:xfrm>
        </p:spPr>
      </p:pic>
      <p:pic>
        <p:nvPicPr>
          <p:cNvPr id="5" name="Picture 5" descr="Chart&#10;&#10;Description automatically generated">
            <a:extLst>
              <a:ext uri="{FF2B5EF4-FFF2-40B4-BE49-F238E27FC236}">
                <a16:creationId xmlns:a16="http://schemas.microsoft.com/office/drawing/2014/main" id="{18567D93-DFDB-84FB-1290-562836A05170}"/>
              </a:ext>
            </a:extLst>
          </p:cNvPr>
          <p:cNvPicPr>
            <a:picLocks noChangeAspect="1"/>
          </p:cNvPicPr>
          <p:nvPr/>
        </p:nvPicPr>
        <p:blipFill>
          <a:blip r:embed="rId3"/>
          <a:stretch>
            <a:fillRect/>
          </a:stretch>
        </p:blipFill>
        <p:spPr>
          <a:xfrm>
            <a:off x="26895" y="1414183"/>
            <a:ext cx="6212542" cy="4657166"/>
          </a:xfrm>
          <a:prstGeom prst="rect">
            <a:avLst/>
          </a:prstGeom>
        </p:spPr>
      </p:pic>
    </p:spTree>
    <p:extLst>
      <p:ext uri="{BB962C8B-B14F-4D97-AF65-F5344CB8AC3E}">
        <p14:creationId xmlns:p14="http://schemas.microsoft.com/office/powerpoint/2010/main" val="15053805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99F9C-CFDC-1784-AFFE-4E10730DF64E}"/>
              </a:ext>
            </a:extLst>
          </p:cNvPr>
          <p:cNvSpPr>
            <a:spLocks noGrp="1"/>
          </p:cNvSpPr>
          <p:nvPr>
            <p:ph type="title"/>
          </p:nvPr>
        </p:nvSpPr>
        <p:spPr>
          <a:xfrm>
            <a:off x="748553" y="230655"/>
            <a:ext cx="10515600" cy="958010"/>
          </a:xfrm>
        </p:spPr>
        <p:txBody>
          <a:bodyPr>
            <a:normAutofit fontScale="90000"/>
          </a:bodyPr>
          <a:lstStyle/>
          <a:p>
            <a:r>
              <a:rPr lang="en-US" sz="2800">
                <a:ea typeface="+mj-lt"/>
                <a:cs typeface="+mj-lt"/>
              </a:rPr>
              <a:t>300 epochs , 0.2 dropout , 0.001 learning rate (reduced to 0.0001 after many epochs), 0.005 L2 </a:t>
            </a:r>
            <a:r>
              <a:rPr lang="en-US" sz="2800" err="1">
                <a:ea typeface="+mj-lt"/>
                <a:cs typeface="+mj-lt"/>
              </a:rPr>
              <a:t>regularisation</a:t>
            </a:r>
            <a:r>
              <a:rPr lang="en-US" sz="2800">
                <a:ea typeface="+mj-lt"/>
                <a:cs typeface="+mj-lt"/>
              </a:rPr>
              <a:t>, MAPGI disabled, Inceptionv3, 0 trainable layers</a:t>
            </a:r>
          </a:p>
          <a:p>
            <a:endParaRPr lang="en-US" sz="2800">
              <a:cs typeface="Calibri Light"/>
            </a:endParaRPr>
          </a:p>
        </p:txBody>
      </p:sp>
      <p:graphicFrame>
        <p:nvGraphicFramePr>
          <p:cNvPr id="5" name="Content Placeholder 4">
            <a:extLst>
              <a:ext uri="{FF2B5EF4-FFF2-40B4-BE49-F238E27FC236}">
                <a16:creationId xmlns:a16="http://schemas.microsoft.com/office/drawing/2014/main" id="{AEF49FFA-84BC-8F66-D5D9-C721FA0F76EE}"/>
              </a:ext>
            </a:extLst>
          </p:cNvPr>
          <p:cNvGraphicFramePr>
            <a:graphicFrameLocks noGrp="1"/>
          </p:cNvGraphicFramePr>
          <p:nvPr>
            <p:ph idx="1"/>
          </p:nvPr>
        </p:nvGraphicFramePr>
        <p:xfrm>
          <a:off x="838200" y="1825625"/>
          <a:ext cx="10515596" cy="3108960"/>
        </p:xfrm>
        <a:graphic>
          <a:graphicData uri="http://schemas.openxmlformats.org/drawingml/2006/table">
            <a:tbl>
              <a:tblPr firstRow="1" bandRow="1">
                <a:tableStyleId>{5C22544A-7EE6-4342-B048-85BDC9FD1C3A}</a:tableStyleId>
              </a:tblPr>
              <a:tblGrid>
                <a:gridCol w="1502228">
                  <a:extLst>
                    <a:ext uri="{9D8B030D-6E8A-4147-A177-3AD203B41FA5}">
                      <a16:colId xmlns:a16="http://schemas.microsoft.com/office/drawing/2014/main" val="2460118805"/>
                    </a:ext>
                  </a:extLst>
                </a:gridCol>
                <a:gridCol w="1502228">
                  <a:extLst>
                    <a:ext uri="{9D8B030D-6E8A-4147-A177-3AD203B41FA5}">
                      <a16:colId xmlns:a16="http://schemas.microsoft.com/office/drawing/2014/main" val="1243467860"/>
                    </a:ext>
                  </a:extLst>
                </a:gridCol>
                <a:gridCol w="1502228">
                  <a:extLst>
                    <a:ext uri="{9D8B030D-6E8A-4147-A177-3AD203B41FA5}">
                      <a16:colId xmlns:a16="http://schemas.microsoft.com/office/drawing/2014/main" val="2636336063"/>
                    </a:ext>
                  </a:extLst>
                </a:gridCol>
                <a:gridCol w="1502228">
                  <a:extLst>
                    <a:ext uri="{9D8B030D-6E8A-4147-A177-3AD203B41FA5}">
                      <a16:colId xmlns:a16="http://schemas.microsoft.com/office/drawing/2014/main" val="800239007"/>
                    </a:ext>
                  </a:extLst>
                </a:gridCol>
                <a:gridCol w="1502228">
                  <a:extLst>
                    <a:ext uri="{9D8B030D-6E8A-4147-A177-3AD203B41FA5}">
                      <a16:colId xmlns:a16="http://schemas.microsoft.com/office/drawing/2014/main" val="4088366924"/>
                    </a:ext>
                  </a:extLst>
                </a:gridCol>
                <a:gridCol w="1502228">
                  <a:extLst>
                    <a:ext uri="{9D8B030D-6E8A-4147-A177-3AD203B41FA5}">
                      <a16:colId xmlns:a16="http://schemas.microsoft.com/office/drawing/2014/main" val="3543229269"/>
                    </a:ext>
                  </a:extLst>
                </a:gridCol>
                <a:gridCol w="1502228">
                  <a:extLst>
                    <a:ext uri="{9D8B030D-6E8A-4147-A177-3AD203B41FA5}">
                      <a16:colId xmlns:a16="http://schemas.microsoft.com/office/drawing/2014/main" val="1498650268"/>
                    </a:ext>
                  </a:extLst>
                </a:gridCol>
              </a:tblGrid>
              <a:tr h="161925">
                <a:tc>
                  <a:txBody>
                    <a:bodyPr/>
                    <a:lstStyle/>
                    <a:p>
                      <a:pPr algn="l"/>
                      <a:r>
                        <a:rPr lang="en-US"/>
                        <a:t>Class</a:t>
                      </a:r>
                    </a:p>
                  </a:txBody>
                  <a:tcPr anchor="ctr"/>
                </a:tc>
                <a:tc>
                  <a:txBody>
                    <a:bodyPr/>
                    <a:lstStyle/>
                    <a:p>
                      <a:pPr algn="l"/>
                      <a:r>
                        <a:rPr lang="en-US"/>
                        <a:t>cecum</a:t>
                      </a:r>
                    </a:p>
                  </a:txBody>
                  <a:tcPr anchor="ctr"/>
                </a:tc>
                <a:tc>
                  <a:txBody>
                    <a:bodyPr/>
                    <a:lstStyle/>
                    <a:p>
                      <a:pPr algn="l"/>
                      <a:r>
                        <a:rPr lang="en-US"/>
                        <a:t>esophagitis</a:t>
                      </a:r>
                    </a:p>
                  </a:txBody>
                  <a:tcPr anchor="ctr"/>
                </a:tc>
                <a:tc>
                  <a:txBody>
                    <a:bodyPr/>
                    <a:lstStyle/>
                    <a:p>
                      <a:pPr algn="l"/>
                      <a:r>
                        <a:rPr lang="en-US"/>
                        <a:t>polyps</a:t>
                      </a:r>
                    </a:p>
                  </a:txBody>
                  <a:tcPr anchor="ctr"/>
                </a:tc>
                <a:tc>
                  <a:txBody>
                    <a:bodyPr/>
                    <a:lstStyle/>
                    <a:p>
                      <a:pPr algn="l"/>
                      <a:r>
                        <a:rPr lang="en-US"/>
                        <a:t>pylorus</a:t>
                      </a:r>
                    </a:p>
                  </a:txBody>
                  <a:tcPr anchor="ctr"/>
                </a:tc>
                <a:tc>
                  <a:txBody>
                    <a:bodyPr/>
                    <a:lstStyle/>
                    <a:p>
                      <a:pPr algn="l"/>
                      <a:r>
                        <a:rPr lang="en-US"/>
                        <a:t>ulcerative-colitis</a:t>
                      </a:r>
                    </a:p>
                  </a:txBody>
                  <a:tcPr anchor="ctr"/>
                </a:tc>
                <a:tc>
                  <a:txBody>
                    <a:bodyPr/>
                    <a:lstStyle/>
                    <a:p>
                      <a:pPr algn="l"/>
                      <a:r>
                        <a:rPr lang="en-US"/>
                        <a:t>z-line</a:t>
                      </a:r>
                    </a:p>
                  </a:txBody>
                  <a:tcPr anchor="ctr"/>
                </a:tc>
                <a:extLst>
                  <a:ext uri="{0D108BD9-81ED-4DB2-BD59-A6C34878D82A}">
                    <a16:rowId xmlns:a16="http://schemas.microsoft.com/office/drawing/2014/main" val="2570373191"/>
                  </a:ext>
                </a:extLst>
              </a:tr>
              <a:tr h="161925">
                <a:tc>
                  <a:txBody>
                    <a:bodyPr/>
                    <a:lstStyle/>
                    <a:p>
                      <a:pPr algn="l"/>
                      <a:r>
                        <a:rPr lang="en-US"/>
                        <a:t>cecum</a:t>
                      </a:r>
                    </a:p>
                  </a:txBody>
                  <a:tcPr anchor="ctr"/>
                </a:tc>
                <a:tc>
                  <a:txBody>
                    <a:bodyPr/>
                    <a:lstStyle/>
                    <a:p>
                      <a:pPr algn="r"/>
                      <a:r>
                        <a:rPr lang="en-US"/>
                        <a:t>188</a:t>
                      </a:r>
                    </a:p>
                  </a:txBody>
                  <a:tcPr anchor="ctr"/>
                </a:tc>
                <a:tc>
                  <a:txBody>
                    <a:bodyPr/>
                    <a:lstStyle/>
                    <a:p>
                      <a:pPr algn="r"/>
                      <a:r>
                        <a:rPr lang="en-US"/>
                        <a:t>0</a:t>
                      </a:r>
                    </a:p>
                  </a:txBody>
                  <a:tcPr anchor="ctr"/>
                </a:tc>
                <a:tc>
                  <a:txBody>
                    <a:bodyPr/>
                    <a:lstStyle/>
                    <a:p>
                      <a:pPr algn="r"/>
                      <a:r>
                        <a:rPr lang="en-US"/>
                        <a:t>10</a:t>
                      </a:r>
                    </a:p>
                  </a:txBody>
                  <a:tcPr anchor="ctr"/>
                </a:tc>
                <a:tc>
                  <a:txBody>
                    <a:bodyPr/>
                    <a:lstStyle/>
                    <a:p>
                      <a:pPr algn="r"/>
                      <a:r>
                        <a:rPr lang="en-US"/>
                        <a:t>1</a:t>
                      </a:r>
                    </a:p>
                  </a:txBody>
                  <a:tcPr anchor="ctr"/>
                </a:tc>
                <a:tc>
                  <a:txBody>
                    <a:bodyPr/>
                    <a:lstStyle/>
                    <a:p>
                      <a:pPr algn="r"/>
                      <a:r>
                        <a:rPr lang="en-US"/>
                        <a:t>3</a:t>
                      </a:r>
                    </a:p>
                  </a:txBody>
                  <a:tcPr anchor="ctr"/>
                </a:tc>
                <a:tc>
                  <a:txBody>
                    <a:bodyPr/>
                    <a:lstStyle/>
                    <a:p>
                      <a:pPr algn="r"/>
                      <a:r>
                        <a:rPr lang="en-US"/>
                        <a:t>0</a:t>
                      </a:r>
                    </a:p>
                  </a:txBody>
                  <a:tcPr anchor="ctr"/>
                </a:tc>
                <a:extLst>
                  <a:ext uri="{0D108BD9-81ED-4DB2-BD59-A6C34878D82A}">
                    <a16:rowId xmlns:a16="http://schemas.microsoft.com/office/drawing/2014/main" val="2218284424"/>
                  </a:ext>
                </a:extLst>
              </a:tr>
              <a:tr h="161925">
                <a:tc>
                  <a:txBody>
                    <a:bodyPr/>
                    <a:lstStyle/>
                    <a:p>
                      <a:pPr algn="l"/>
                      <a:r>
                        <a:rPr lang="en-US"/>
                        <a:t>esophagitis</a:t>
                      </a:r>
                    </a:p>
                  </a:txBody>
                  <a:tcPr anchor="ctr"/>
                </a:tc>
                <a:tc>
                  <a:txBody>
                    <a:bodyPr/>
                    <a:lstStyle/>
                    <a:p>
                      <a:pPr algn="r"/>
                      <a:r>
                        <a:rPr lang="en-US"/>
                        <a:t>0</a:t>
                      </a:r>
                    </a:p>
                  </a:txBody>
                  <a:tcPr anchor="ctr"/>
                </a:tc>
                <a:tc>
                  <a:txBody>
                    <a:bodyPr/>
                    <a:lstStyle/>
                    <a:p>
                      <a:pPr algn="r"/>
                      <a:r>
                        <a:rPr lang="en-US"/>
                        <a:t>76</a:t>
                      </a:r>
                    </a:p>
                  </a:txBody>
                  <a:tcPr anchor="ctr"/>
                </a:tc>
                <a:tc>
                  <a:txBody>
                    <a:bodyPr/>
                    <a:lstStyle/>
                    <a:p>
                      <a:pPr algn="r"/>
                      <a:r>
                        <a:rPr lang="en-US"/>
                        <a:t>0</a:t>
                      </a:r>
                    </a:p>
                  </a:txBody>
                  <a:tcPr anchor="ctr"/>
                </a:tc>
                <a:tc>
                  <a:txBody>
                    <a:bodyPr/>
                    <a:lstStyle/>
                    <a:p>
                      <a:pPr algn="r"/>
                      <a:r>
                        <a:rPr lang="en-US"/>
                        <a:t>9</a:t>
                      </a:r>
                    </a:p>
                  </a:txBody>
                  <a:tcPr anchor="ctr"/>
                </a:tc>
                <a:tc>
                  <a:txBody>
                    <a:bodyPr/>
                    <a:lstStyle/>
                    <a:p>
                      <a:pPr algn="r"/>
                      <a:r>
                        <a:rPr lang="en-US"/>
                        <a:t>0</a:t>
                      </a:r>
                    </a:p>
                  </a:txBody>
                  <a:tcPr anchor="ctr"/>
                </a:tc>
                <a:tc>
                  <a:txBody>
                    <a:bodyPr/>
                    <a:lstStyle/>
                    <a:p>
                      <a:pPr algn="r"/>
                      <a:r>
                        <a:rPr lang="en-US"/>
                        <a:t>48</a:t>
                      </a:r>
                    </a:p>
                  </a:txBody>
                  <a:tcPr anchor="ctr"/>
                </a:tc>
                <a:extLst>
                  <a:ext uri="{0D108BD9-81ED-4DB2-BD59-A6C34878D82A}">
                    <a16:rowId xmlns:a16="http://schemas.microsoft.com/office/drawing/2014/main" val="1174090605"/>
                  </a:ext>
                </a:extLst>
              </a:tr>
              <a:tr h="161925">
                <a:tc>
                  <a:txBody>
                    <a:bodyPr/>
                    <a:lstStyle/>
                    <a:p>
                      <a:pPr algn="l"/>
                      <a:r>
                        <a:rPr lang="en-US"/>
                        <a:t>polyps</a:t>
                      </a:r>
                    </a:p>
                  </a:txBody>
                  <a:tcPr anchor="ctr"/>
                </a:tc>
                <a:tc>
                  <a:txBody>
                    <a:bodyPr/>
                    <a:lstStyle/>
                    <a:p>
                      <a:pPr algn="r"/>
                      <a:r>
                        <a:rPr lang="en-US"/>
                        <a:t>2</a:t>
                      </a:r>
                    </a:p>
                  </a:txBody>
                  <a:tcPr anchor="ctr"/>
                </a:tc>
                <a:tc>
                  <a:txBody>
                    <a:bodyPr/>
                    <a:lstStyle/>
                    <a:p>
                      <a:pPr algn="r"/>
                      <a:r>
                        <a:rPr lang="en-US"/>
                        <a:t>0</a:t>
                      </a:r>
                    </a:p>
                  </a:txBody>
                  <a:tcPr anchor="ctr"/>
                </a:tc>
                <a:tc>
                  <a:txBody>
                    <a:bodyPr/>
                    <a:lstStyle/>
                    <a:p>
                      <a:pPr algn="r"/>
                      <a:r>
                        <a:rPr lang="en-US"/>
                        <a:t>200</a:t>
                      </a:r>
                    </a:p>
                  </a:txBody>
                  <a:tcPr anchor="ctr"/>
                </a:tc>
                <a:tc>
                  <a:txBody>
                    <a:bodyPr/>
                    <a:lstStyle/>
                    <a:p>
                      <a:pPr algn="r"/>
                      <a:r>
                        <a:rPr lang="en-US"/>
                        <a:t>3</a:t>
                      </a:r>
                    </a:p>
                  </a:txBody>
                  <a:tcPr anchor="ctr"/>
                </a:tc>
                <a:tc>
                  <a:txBody>
                    <a:bodyPr/>
                    <a:lstStyle/>
                    <a:p>
                      <a:pPr algn="r"/>
                      <a:r>
                        <a:rPr lang="en-US"/>
                        <a:t>1</a:t>
                      </a:r>
                    </a:p>
                  </a:txBody>
                  <a:tcPr anchor="ctr"/>
                </a:tc>
                <a:tc>
                  <a:txBody>
                    <a:bodyPr/>
                    <a:lstStyle/>
                    <a:p>
                      <a:pPr algn="r"/>
                      <a:r>
                        <a:rPr lang="en-US"/>
                        <a:t>0</a:t>
                      </a:r>
                    </a:p>
                  </a:txBody>
                  <a:tcPr anchor="ctr"/>
                </a:tc>
                <a:extLst>
                  <a:ext uri="{0D108BD9-81ED-4DB2-BD59-A6C34878D82A}">
                    <a16:rowId xmlns:a16="http://schemas.microsoft.com/office/drawing/2014/main" val="2700250290"/>
                  </a:ext>
                </a:extLst>
              </a:tr>
              <a:tr h="161925">
                <a:tc>
                  <a:txBody>
                    <a:bodyPr/>
                    <a:lstStyle/>
                    <a:p>
                      <a:pPr algn="l"/>
                      <a:r>
                        <a:rPr lang="en-US"/>
                        <a:t>pylorus</a:t>
                      </a:r>
                    </a:p>
                  </a:txBody>
                  <a:tcPr anchor="ctr"/>
                </a:tc>
                <a:tc>
                  <a:txBody>
                    <a:bodyPr/>
                    <a:lstStyle/>
                    <a:p>
                      <a:pPr algn="r"/>
                      <a:r>
                        <a:rPr lang="en-US"/>
                        <a:t>0</a:t>
                      </a:r>
                    </a:p>
                  </a:txBody>
                  <a:tcPr anchor="ctr"/>
                </a:tc>
                <a:tc>
                  <a:txBody>
                    <a:bodyPr/>
                    <a:lstStyle/>
                    <a:p>
                      <a:pPr algn="r"/>
                      <a:r>
                        <a:rPr lang="en-US"/>
                        <a:t>2</a:t>
                      </a:r>
                    </a:p>
                  </a:txBody>
                  <a:tcPr anchor="ctr"/>
                </a:tc>
                <a:tc>
                  <a:txBody>
                    <a:bodyPr/>
                    <a:lstStyle/>
                    <a:p>
                      <a:pPr algn="r"/>
                      <a:r>
                        <a:rPr lang="en-US"/>
                        <a:t>1</a:t>
                      </a:r>
                    </a:p>
                  </a:txBody>
                  <a:tcPr anchor="ctr"/>
                </a:tc>
                <a:tc>
                  <a:txBody>
                    <a:bodyPr/>
                    <a:lstStyle/>
                    <a:p>
                      <a:pPr algn="r"/>
                      <a:r>
                        <a:rPr lang="en-US"/>
                        <a:t>193</a:t>
                      </a:r>
                    </a:p>
                  </a:txBody>
                  <a:tcPr anchor="ctr"/>
                </a:tc>
                <a:tc>
                  <a:txBody>
                    <a:bodyPr/>
                    <a:lstStyle/>
                    <a:p>
                      <a:pPr algn="r"/>
                      <a:r>
                        <a:rPr lang="en-US"/>
                        <a:t>2</a:t>
                      </a:r>
                    </a:p>
                  </a:txBody>
                  <a:tcPr anchor="ctr"/>
                </a:tc>
                <a:tc>
                  <a:txBody>
                    <a:bodyPr/>
                    <a:lstStyle/>
                    <a:p>
                      <a:pPr algn="r"/>
                      <a:r>
                        <a:rPr lang="en-US"/>
                        <a:t>2</a:t>
                      </a:r>
                    </a:p>
                  </a:txBody>
                  <a:tcPr anchor="ctr"/>
                </a:tc>
                <a:extLst>
                  <a:ext uri="{0D108BD9-81ED-4DB2-BD59-A6C34878D82A}">
                    <a16:rowId xmlns:a16="http://schemas.microsoft.com/office/drawing/2014/main" val="656823975"/>
                  </a:ext>
                </a:extLst>
              </a:tr>
              <a:tr h="161925">
                <a:tc>
                  <a:txBody>
                    <a:bodyPr/>
                    <a:lstStyle/>
                    <a:p>
                      <a:pPr algn="l"/>
                      <a:r>
                        <a:rPr lang="en-US"/>
                        <a:t>ulcerative-colitis</a:t>
                      </a:r>
                    </a:p>
                  </a:txBody>
                  <a:tcPr anchor="ctr"/>
                </a:tc>
                <a:tc>
                  <a:txBody>
                    <a:bodyPr/>
                    <a:lstStyle/>
                    <a:p>
                      <a:pPr algn="r"/>
                      <a:r>
                        <a:rPr lang="en-US"/>
                        <a:t>8</a:t>
                      </a:r>
                    </a:p>
                  </a:txBody>
                  <a:tcPr anchor="ctr"/>
                </a:tc>
                <a:tc>
                  <a:txBody>
                    <a:bodyPr/>
                    <a:lstStyle/>
                    <a:p>
                      <a:pPr algn="r"/>
                      <a:r>
                        <a:rPr lang="en-US"/>
                        <a:t>0</a:t>
                      </a:r>
                    </a:p>
                  </a:txBody>
                  <a:tcPr anchor="ctr"/>
                </a:tc>
                <a:tc>
                  <a:txBody>
                    <a:bodyPr/>
                    <a:lstStyle/>
                    <a:p>
                      <a:pPr algn="r"/>
                      <a:r>
                        <a:rPr lang="en-US"/>
                        <a:t>20</a:t>
                      </a:r>
                    </a:p>
                  </a:txBody>
                  <a:tcPr anchor="ctr"/>
                </a:tc>
                <a:tc>
                  <a:txBody>
                    <a:bodyPr/>
                    <a:lstStyle/>
                    <a:p>
                      <a:pPr algn="r"/>
                      <a:r>
                        <a:rPr lang="en-US"/>
                        <a:t>1</a:t>
                      </a:r>
                    </a:p>
                  </a:txBody>
                  <a:tcPr anchor="ctr"/>
                </a:tc>
                <a:tc>
                  <a:txBody>
                    <a:bodyPr/>
                    <a:lstStyle/>
                    <a:p>
                      <a:pPr algn="r"/>
                      <a:r>
                        <a:rPr lang="en-US"/>
                        <a:t>141</a:t>
                      </a:r>
                    </a:p>
                  </a:txBody>
                  <a:tcPr anchor="ctr"/>
                </a:tc>
                <a:tc>
                  <a:txBody>
                    <a:bodyPr/>
                    <a:lstStyle/>
                    <a:p>
                      <a:pPr algn="r"/>
                      <a:r>
                        <a:rPr lang="en-US"/>
                        <a:t>1</a:t>
                      </a:r>
                    </a:p>
                  </a:txBody>
                  <a:tcPr anchor="ctr"/>
                </a:tc>
                <a:extLst>
                  <a:ext uri="{0D108BD9-81ED-4DB2-BD59-A6C34878D82A}">
                    <a16:rowId xmlns:a16="http://schemas.microsoft.com/office/drawing/2014/main" val="1208285911"/>
                  </a:ext>
                </a:extLst>
              </a:tr>
              <a:tr h="161925">
                <a:tc>
                  <a:txBody>
                    <a:bodyPr/>
                    <a:lstStyle/>
                    <a:p>
                      <a:pPr algn="l"/>
                      <a:r>
                        <a:rPr lang="en-US"/>
                        <a:t>z-line</a:t>
                      </a:r>
                    </a:p>
                  </a:txBody>
                  <a:tcPr anchor="ctr"/>
                </a:tc>
                <a:tc>
                  <a:txBody>
                    <a:bodyPr/>
                    <a:lstStyle/>
                    <a:p>
                      <a:pPr algn="r"/>
                      <a:r>
                        <a:rPr lang="en-US"/>
                        <a:t>0</a:t>
                      </a:r>
                    </a:p>
                  </a:txBody>
                  <a:tcPr anchor="ctr"/>
                </a:tc>
                <a:tc>
                  <a:txBody>
                    <a:bodyPr/>
                    <a:lstStyle/>
                    <a:p>
                      <a:pPr algn="r"/>
                      <a:r>
                        <a:rPr lang="en-US"/>
                        <a:t>35</a:t>
                      </a:r>
                    </a:p>
                  </a:txBody>
                  <a:tcPr anchor="ctr"/>
                </a:tc>
                <a:tc>
                  <a:txBody>
                    <a:bodyPr/>
                    <a:lstStyle/>
                    <a:p>
                      <a:pPr algn="r"/>
                      <a:r>
                        <a:rPr lang="en-US"/>
                        <a:t>1</a:t>
                      </a:r>
                    </a:p>
                  </a:txBody>
                  <a:tcPr anchor="ctr"/>
                </a:tc>
                <a:tc>
                  <a:txBody>
                    <a:bodyPr/>
                    <a:lstStyle/>
                    <a:p>
                      <a:pPr algn="r"/>
                      <a:r>
                        <a:rPr lang="en-US"/>
                        <a:t>30</a:t>
                      </a:r>
                    </a:p>
                  </a:txBody>
                  <a:tcPr anchor="ctr"/>
                </a:tc>
                <a:tc>
                  <a:txBody>
                    <a:bodyPr/>
                    <a:lstStyle/>
                    <a:p>
                      <a:pPr algn="r"/>
                      <a:r>
                        <a:rPr lang="en-US"/>
                        <a:t>0</a:t>
                      </a:r>
                    </a:p>
                  </a:txBody>
                  <a:tcPr anchor="ctr"/>
                </a:tc>
                <a:tc>
                  <a:txBody>
                    <a:bodyPr/>
                    <a:lstStyle/>
                    <a:p>
                      <a:pPr algn="r"/>
                      <a:r>
                        <a:rPr lang="en-US"/>
                        <a:t>121</a:t>
                      </a:r>
                    </a:p>
                  </a:txBody>
                  <a:tcPr anchor="ctr"/>
                </a:tc>
                <a:extLst>
                  <a:ext uri="{0D108BD9-81ED-4DB2-BD59-A6C34878D82A}">
                    <a16:rowId xmlns:a16="http://schemas.microsoft.com/office/drawing/2014/main" val="2201929476"/>
                  </a:ext>
                </a:extLst>
              </a:tr>
            </a:tbl>
          </a:graphicData>
        </a:graphic>
      </p:graphicFrame>
      <p:sp>
        <p:nvSpPr>
          <p:cNvPr id="6" name="TextBox 5">
            <a:extLst>
              <a:ext uri="{FF2B5EF4-FFF2-40B4-BE49-F238E27FC236}">
                <a16:creationId xmlns:a16="http://schemas.microsoft.com/office/drawing/2014/main" id="{35D95216-AE87-EC90-6AE5-D24BBDA6A136}"/>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7" name="TextBox 6">
            <a:extLst>
              <a:ext uri="{FF2B5EF4-FFF2-40B4-BE49-F238E27FC236}">
                <a16:creationId xmlns:a16="http://schemas.microsoft.com/office/drawing/2014/main" id="{6C55ECB6-8062-EAD1-9CD5-B549C2F5FFEC}"/>
              </a:ext>
            </a:extLst>
          </p:cNvPr>
          <p:cNvSpPr txBox="1"/>
          <p:nvPr/>
        </p:nvSpPr>
        <p:spPr>
          <a:xfrm>
            <a:off x="1084729" y="5217459"/>
            <a:ext cx="27432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Precision = 82.69</a:t>
            </a:r>
            <a:br>
              <a:rPr lang="en-US"/>
            </a:br>
            <a:r>
              <a:rPr lang="en-US"/>
              <a:t>Accuracy = 94.54</a:t>
            </a:r>
            <a:br>
              <a:rPr lang="en-US"/>
            </a:br>
            <a:r>
              <a:rPr lang="en-US"/>
              <a:t>Recall (Sensitivity) = 81.83</a:t>
            </a:r>
            <a:br>
              <a:rPr lang="en-US"/>
            </a:br>
            <a:r>
              <a:rPr lang="en-US"/>
              <a:t>Specificity = 96.72</a:t>
            </a:r>
            <a:br>
              <a:rPr lang="en-US"/>
            </a:br>
            <a:r>
              <a:rPr lang="en-US"/>
              <a:t>F1 score = 81.92</a:t>
            </a:r>
            <a:br>
              <a:rPr lang="en-US"/>
            </a:br>
            <a:endParaRPr lang="en-US"/>
          </a:p>
        </p:txBody>
      </p:sp>
    </p:spTree>
    <p:extLst>
      <p:ext uri="{BB962C8B-B14F-4D97-AF65-F5344CB8AC3E}">
        <p14:creationId xmlns:p14="http://schemas.microsoft.com/office/powerpoint/2010/main" val="10921514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99F9C-CFDC-1784-AFFE-4E10730DF64E}"/>
              </a:ext>
            </a:extLst>
          </p:cNvPr>
          <p:cNvSpPr>
            <a:spLocks noGrp="1"/>
          </p:cNvSpPr>
          <p:nvPr>
            <p:ph type="title"/>
          </p:nvPr>
        </p:nvSpPr>
        <p:spPr>
          <a:xfrm>
            <a:off x="748553" y="221690"/>
            <a:ext cx="10515600" cy="958010"/>
          </a:xfrm>
        </p:spPr>
        <p:txBody>
          <a:bodyPr>
            <a:normAutofit fontScale="90000"/>
          </a:bodyPr>
          <a:lstStyle/>
          <a:p>
            <a:r>
              <a:rPr lang="en-US" sz="2800">
                <a:ea typeface="+mj-lt"/>
                <a:cs typeface="+mj-lt"/>
              </a:rPr>
              <a:t>301 epochs , 0.2 dropout , 0.001 learning rate (reduced to 0.0001 after many epochs), 0.005 L2 </a:t>
            </a:r>
            <a:r>
              <a:rPr lang="en-US" sz="2800" err="1">
                <a:ea typeface="+mj-lt"/>
                <a:cs typeface="+mj-lt"/>
              </a:rPr>
              <a:t>regularisation</a:t>
            </a:r>
            <a:r>
              <a:rPr lang="en-US" sz="2800">
                <a:ea typeface="+mj-lt"/>
                <a:cs typeface="+mj-lt"/>
              </a:rPr>
              <a:t>, MAPGI enabled, Inceptionv3, 0 trainable layers</a:t>
            </a:r>
          </a:p>
          <a:p>
            <a:endParaRPr lang="en-US" sz="2800">
              <a:cs typeface="Calibri Light"/>
            </a:endParaRPr>
          </a:p>
        </p:txBody>
      </p:sp>
      <p:pic>
        <p:nvPicPr>
          <p:cNvPr id="4" name="Picture 4">
            <a:extLst>
              <a:ext uri="{FF2B5EF4-FFF2-40B4-BE49-F238E27FC236}">
                <a16:creationId xmlns:a16="http://schemas.microsoft.com/office/drawing/2014/main" id="{FC951A5B-BAAF-BAEA-A864-5ED53AFC8BBA}"/>
              </a:ext>
            </a:extLst>
          </p:cNvPr>
          <p:cNvPicPr>
            <a:picLocks noGrp="1" noChangeAspect="1"/>
          </p:cNvPicPr>
          <p:nvPr>
            <p:ph idx="1"/>
          </p:nvPr>
        </p:nvPicPr>
        <p:blipFill>
          <a:blip r:embed="rId2"/>
          <a:stretch>
            <a:fillRect/>
          </a:stretch>
        </p:blipFill>
        <p:spPr>
          <a:xfrm>
            <a:off x="5776943" y="1502895"/>
            <a:ext cx="6465172" cy="4844397"/>
          </a:xfrm>
        </p:spPr>
      </p:pic>
      <p:pic>
        <p:nvPicPr>
          <p:cNvPr id="5" name="Picture 5" descr="Chart&#10;&#10;Description automatically generated">
            <a:extLst>
              <a:ext uri="{FF2B5EF4-FFF2-40B4-BE49-F238E27FC236}">
                <a16:creationId xmlns:a16="http://schemas.microsoft.com/office/drawing/2014/main" id="{BE17AEB7-6696-518B-91D7-FCF71EB54511}"/>
              </a:ext>
            </a:extLst>
          </p:cNvPr>
          <p:cNvPicPr>
            <a:picLocks noChangeAspect="1"/>
          </p:cNvPicPr>
          <p:nvPr/>
        </p:nvPicPr>
        <p:blipFill>
          <a:blip r:embed="rId3"/>
          <a:stretch>
            <a:fillRect/>
          </a:stretch>
        </p:blipFill>
        <p:spPr>
          <a:xfrm>
            <a:off x="80682" y="1718982"/>
            <a:ext cx="5746376" cy="4307541"/>
          </a:xfrm>
          <a:prstGeom prst="rect">
            <a:avLst/>
          </a:prstGeom>
        </p:spPr>
      </p:pic>
    </p:spTree>
    <p:extLst>
      <p:ext uri="{BB962C8B-B14F-4D97-AF65-F5344CB8AC3E}">
        <p14:creationId xmlns:p14="http://schemas.microsoft.com/office/powerpoint/2010/main" val="34334015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99F9C-CFDC-1784-AFFE-4E10730DF64E}"/>
              </a:ext>
            </a:extLst>
          </p:cNvPr>
          <p:cNvSpPr>
            <a:spLocks noGrp="1"/>
          </p:cNvSpPr>
          <p:nvPr>
            <p:ph type="title"/>
          </p:nvPr>
        </p:nvSpPr>
        <p:spPr>
          <a:xfrm>
            <a:off x="748553" y="221690"/>
            <a:ext cx="10515600" cy="958010"/>
          </a:xfrm>
        </p:spPr>
        <p:txBody>
          <a:bodyPr>
            <a:normAutofit fontScale="90000"/>
          </a:bodyPr>
          <a:lstStyle/>
          <a:p>
            <a:r>
              <a:rPr lang="en-US" sz="2800">
                <a:ea typeface="+mj-lt"/>
                <a:cs typeface="+mj-lt"/>
              </a:rPr>
              <a:t>301 epochs , 0.2 dropout , 0.001 learning rate (reduced to 0.0001 after many epochs), 0.005 L2 </a:t>
            </a:r>
            <a:r>
              <a:rPr lang="en-US" sz="2800" err="1">
                <a:ea typeface="+mj-lt"/>
                <a:cs typeface="+mj-lt"/>
              </a:rPr>
              <a:t>regularisation</a:t>
            </a:r>
            <a:r>
              <a:rPr lang="en-US" sz="2800">
                <a:ea typeface="+mj-lt"/>
                <a:cs typeface="+mj-lt"/>
              </a:rPr>
              <a:t>, MAPGI enabled, Inceptionv3, 0 trainable layers</a:t>
            </a:r>
          </a:p>
          <a:p>
            <a:endParaRPr lang="en-US" sz="2800">
              <a:cs typeface="Calibri Light"/>
            </a:endParaRPr>
          </a:p>
        </p:txBody>
      </p:sp>
      <p:graphicFrame>
        <p:nvGraphicFramePr>
          <p:cNvPr id="5" name="Content Placeholder 4">
            <a:extLst>
              <a:ext uri="{FF2B5EF4-FFF2-40B4-BE49-F238E27FC236}">
                <a16:creationId xmlns:a16="http://schemas.microsoft.com/office/drawing/2014/main" id="{D64F0B43-C4C6-F683-E841-6EE6B6B20EA7}"/>
              </a:ext>
            </a:extLst>
          </p:cNvPr>
          <p:cNvGraphicFramePr>
            <a:graphicFrameLocks noGrp="1"/>
          </p:cNvGraphicFramePr>
          <p:nvPr>
            <p:ph idx="1"/>
          </p:nvPr>
        </p:nvGraphicFramePr>
        <p:xfrm>
          <a:off x="838200" y="1825625"/>
          <a:ext cx="10515596" cy="3108960"/>
        </p:xfrm>
        <a:graphic>
          <a:graphicData uri="http://schemas.openxmlformats.org/drawingml/2006/table">
            <a:tbl>
              <a:tblPr firstRow="1" bandRow="1">
                <a:tableStyleId>{5C22544A-7EE6-4342-B048-85BDC9FD1C3A}</a:tableStyleId>
              </a:tblPr>
              <a:tblGrid>
                <a:gridCol w="1502228">
                  <a:extLst>
                    <a:ext uri="{9D8B030D-6E8A-4147-A177-3AD203B41FA5}">
                      <a16:colId xmlns:a16="http://schemas.microsoft.com/office/drawing/2014/main" val="993357805"/>
                    </a:ext>
                  </a:extLst>
                </a:gridCol>
                <a:gridCol w="1502228">
                  <a:extLst>
                    <a:ext uri="{9D8B030D-6E8A-4147-A177-3AD203B41FA5}">
                      <a16:colId xmlns:a16="http://schemas.microsoft.com/office/drawing/2014/main" val="2064525389"/>
                    </a:ext>
                  </a:extLst>
                </a:gridCol>
                <a:gridCol w="1502228">
                  <a:extLst>
                    <a:ext uri="{9D8B030D-6E8A-4147-A177-3AD203B41FA5}">
                      <a16:colId xmlns:a16="http://schemas.microsoft.com/office/drawing/2014/main" val="2035920563"/>
                    </a:ext>
                  </a:extLst>
                </a:gridCol>
                <a:gridCol w="1502228">
                  <a:extLst>
                    <a:ext uri="{9D8B030D-6E8A-4147-A177-3AD203B41FA5}">
                      <a16:colId xmlns:a16="http://schemas.microsoft.com/office/drawing/2014/main" val="1305223057"/>
                    </a:ext>
                  </a:extLst>
                </a:gridCol>
                <a:gridCol w="1502228">
                  <a:extLst>
                    <a:ext uri="{9D8B030D-6E8A-4147-A177-3AD203B41FA5}">
                      <a16:colId xmlns:a16="http://schemas.microsoft.com/office/drawing/2014/main" val="1017048131"/>
                    </a:ext>
                  </a:extLst>
                </a:gridCol>
                <a:gridCol w="1502228">
                  <a:extLst>
                    <a:ext uri="{9D8B030D-6E8A-4147-A177-3AD203B41FA5}">
                      <a16:colId xmlns:a16="http://schemas.microsoft.com/office/drawing/2014/main" val="801505848"/>
                    </a:ext>
                  </a:extLst>
                </a:gridCol>
                <a:gridCol w="1502228">
                  <a:extLst>
                    <a:ext uri="{9D8B030D-6E8A-4147-A177-3AD203B41FA5}">
                      <a16:colId xmlns:a16="http://schemas.microsoft.com/office/drawing/2014/main" val="2553984588"/>
                    </a:ext>
                  </a:extLst>
                </a:gridCol>
              </a:tblGrid>
              <a:tr h="161925">
                <a:tc>
                  <a:txBody>
                    <a:bodyPr/>
                    <a:lstStyle/>
                    <a:p>
                      <a:pPr algn="l"/>
                      <a:r>
                        <a:rPr lang="en-US"/>
                        <a:t>Class</a:t>
                      </a:r>
                    </a:p>
                  </a:txBody>
                  <a:tcPr anchor="ctr"/>
                </a:tc>
                <a:tc>
                  <a:txBody>
                    <a:bodyPr/>
                    <a:lstStyle/>
                    <a:p>
                      <a:pPr algn="l"/>
                      <a:r>
                        <a:rPr lang="en-US"/>
                        <a:t>cecum</a:t>
                      </a:r>
                    </a:p>
                  </a:txBody>
                  <a:tcPr anchor="ctr"/>
                </a:tc>
                <a:tc>
                  <a:txBody>
                    <a:bodyPr/>
                    <a:lstStyle/>
                    <a:p>
                      <a:pPr algn="l"/>
                      <a:r>
                        <a:rPr lang="en-US"/>
                        <a:t>esophagitis</a:t>
                      </a:r>
                    </a:p>
                  </a:txBody>
                  <a:tcPr anchor="ctr"/>
                </a:tc>
                <a:tc>
                  <a:txBody>
                    <a:bodyPr/>
                    <a:lstStyle/>
                    <a:p>
                      <a:pPr algn="l"/>
                      <a:r>
                        <a:rPr lang="en-US"/>
                        <a:t>polyps</a:t>
                      </a:r>
                    </a:p>
                  </a:txBody>
                  <a:tcPr anchor="ctr"/>
                </a:tc>
                <a:tc>
                  <a:txBody>
                    <a:bodyPr/>
                    <a:lstStyle/>
                    <a:p>
                      <a:pPr algn="l"/>
                      <a:r>
                        <a:rPr lang="en-US"/>
                        <a:t>pylorus</a:t>
                      </a:r>
                    </a:p>
                  </a:txBody>
                  <a:tcPr anchor="ctr"/>
                </a:tc>
                <a:tc>
                  <a:txBody>
                    <a:bodyPr/>
                    <a:lstStyle/>
                    <a:p>
                      <a:pPr algn="l"/>
                      <a:r>
                        <a:rPr lang="en-US"/>
                        <a:t>ulcerative-colitis</a:t>
                      </a:r>
                    </a:p>
                  </a:txBody>
                  <a:tcPr anchor="ctr"/>
                </a:tc>
                <a:tc>
                  <a:txBody>
                    <a:bodyPr/>
                    <a:lstStyle/>
                    <a:p>
                      <a:pPr algn="l"/>
                      <a:r>
                        <a:rPr lang="en-US"/>
                        <a:t>z-line</a:t>
                      </a:r>
                    </a:p>
                  </a:txBody>
                  <a:tcPr anchor="ctr"/>
                </a:tc>
                <a:extLst>
                  <a:ext uri="{0D108BD9-81ED-4DB2-BD59-A6C34878D82A}">
                    <a16:rowId xmlns:a16="http://schemas.microsoft.com/office/drawing/2014/main" val="2953358853"/>
                  </a:ext>
                </a:extLst>
              </a:tr>
              <a:tr h="161925">
                <a:tc>
                  <a:txBody>
                    <a:bodyPr/>
                    <a:lstStyle/>
                    <a:p>
                      <a:pPr algn="l"/>
                      <a:r>
                        <a:rPr lang="en-US"/>
                        <a:t>cecum</a:t>
                      </a:r>
                    </a:p>
                  </a:txBody>
                  <a:tcPr anchor="ctr"/>
                </a:tc>
                <a:tc>
                  <a:txBody>
                    <a:bodyPr/>
                    <a:lstStyle/>
                    <a:p>
                      <a:pPr algn="r"/>
                      <a:r>
                        <a:rPr lang="en-US"/>
                        <a:t>194</a:t>
                      </a:r>
                    </a:p>
                  </a:txBody>
                  <a:tcPr anchor="ctr"/>
                </a:tc>
                <a:tc>
                  <a:txBody>
                    <a:bodyPr/>
                    <a:lstStyle/>
                    <a:p>
                      <a:pPr algn="r"/>
                      <a:r>
                        <a:rPr lang="en-US"/>
                        <a:t>0</a:t>
                      </a:r>
                    </a:p>
                  </a:txBody>
                  <a:tcPr anchor="ctr"/>
                </a:tc>
                <a:tc>
                  <a:txBody>
                    <a:bodyPr/>
                    <a:lstStyle/>
                    <a:p>
                      <a:pPr algn="r"/>
                      <a:r>
                        <a:rPr lang="en-US"/>
                        <a:t>5</a:t>
                      </a:r>
                    </a:p>
                  </a:txBody>
                  <a:tcPr anchor="ctr"/>
                </a:tc>
                <a:tc>
                  <a:txBody>
                    <a:bodyPr/>
                    <a:lstStyle/>
                    <a:p>
                      <a:pPr algn="r"/>
                      <a:r>
                        <a:rPr lang="en-US"/>
                        <a:t>0</a:t>
                      </a:r>
                    </a:p>
                  </a:txBody>
                  <a:tcPr anchor="ctr"/>
                </a:tc>
                <a:tc>
                  <a:txBody>
                    <a:bodyPr/>
                    <a:lstStyle/>
                    <a:p>
                      <a:pPr algn="r"/>
                      <a:r>
                        <a:rPr lang="en-US"/>
                        <a:t>3</a:t>
                      </a:r>
                    </a:p>
                  </a:txBody>
                  <a:tcPr anchor="ctr"/>
                </a:tc>
                <a:tc>
                  <a:txBody>
                    <a:bodyPr/>
                    <a:lstStyle/>
                    <a:p>
                      <a:pPr algn="r"/>
                      <a:r>
                        <a:rPr lang="en-US"/>
                        <a:t>0</a:t>
                      </a:r>
                    </a:p>
                  </a:txBody>
                  <a:tcPr anchor="ctr"/>
                </a:tc>
                <a:extLst>
                  <a:ext uri="{0D108BD9-81ED-4DB2-BD59-A6C34878D82A}">
                    <a16:rowId xmlns:a16="http://schemas.microsoft.com/office/drawing/2014/main" val="299101374"/>
                  </a:ext>
                </a:extLst>
              </a:tr>
              <a:tr h="161925">
                <a:tc>
                  <a:txBody>
                    <a:bodyPr/>
                    <a:lstStyle/>
                    <a:p>
                      <a:pPr algn="l"/>
                      <a:r>
                        <a:rPr lang="en-US"/>
                        <a:t>esophagitis</a:t>
                      </a:r>
                    </a:p>
                  </a:txBody>
                  <a:tcPr anchor="ctr"/>
                </a:tc>
                <a:tc>
                  <a:txBody>
                    <a:bodyPr/>
                    <a:lstStyle/>
                    <a:p>
                      <a:pPr algn="r"/>
                      <a:r>
                        <a:rPr lang="en-US"/>
                        <a:t>0</a:t>
                      </a:r>
                    </a:p>
                  </a:txBody>
                  <a:tcPr anchor="ctr"/>
                </a:tc>
                <a:tc>
                  <a:txBody>
                    <a:bodyPr/>
                    <a:lstStyle/>
                    <a:p>
                      <a:pPr algn="r"/>
                      <a:r>
                        <a:rPr lang="en-US"/>
                        <a:t>71</a:t>
                      </a:r>
                    </a:p>
                  </a:txBody>
                  <a:tcPr anchor="ctr"/>
                </a:tc>
                <a:tc>
                  <a:txBody>
                    <a:bodyPr/>
                    <a:lstStyle/>
                    <a:p>
                      <a:pPr algn="r"/>
                      <a:r>
                        <a:rPr lang="en-US"/>
                        <a:t>0</a:t>
                      </a:r>
                    </a:p>
                  </a:txBody>
                  <a:tcPr anchor="ctr"/>
                </a:tc>
                <a:tc>
                  <a:txBody>
                    <a:bodyPr/>
                    <a:lstStyle/>
                    <a:p>
                      <a:pPr algn="r"/>
                      <a:r>
                        <a:rPr lang="en-US"/>
                        <a:t>8</a:t>
                      </a:r>
                    </a:p>
                  </a:txBody>
                  <a:tcPr anchor="ctr"/>
                </a:tc>
                <a:tc>
                  <a:txBody>
                    <a:bodyPr/>
                    <a:lstStyle/>
                    <a:p>
                      <a:pPr algn="r"/>
                      <a:r>
                        <a:rPr lang="en-US"/>
                        <a:t>0</a:t>
                      </a:r>
                    </a:p>
                  </a:txBody>
                  <a:tcPr anchor="ctr"/>
                </a:tc>
                <a:tc>
                  <a:txBody>
                    <a:bodyPr/>
                    <a:lstStyle/>
                    <a:p>
                      <a:pPr algn="r"/>
                      <a:r>
                        <a:rPr lang="en-US"/>
                        <a:t>54</a:t>
                      </a:r>
                    </a:p>
                  </a:txBody>
                  <a:tcPr anchor="ctr"/>
                </a:tc>
                <a:extLst>
                  <a:ext uri="{0D108BD9-81ED-4DB2-BD59-A6C34878D82A}">
                    <a16:rowId xmlns:a16="http://schemas.microsoft.com/office/drawing/2014/main" val="2660756968"/>
                  </a:ext>
                </a:extLst>
              </a:tr>
              <a:tr h="161925">
                <a:tc>
                  <a:txBody>
                    <a:bodyPr/>
                    <a:lstStyle/>
                    <a:p>
                      <a:pPr algn="l"/>
                      <a:r>
                        <a:rPr lang="en-US"/>
                        <a:t>polyps</a:t>
                      </a:r>
                    </a:p>
                  </a:txBody>
                  <a:tcPr anchor="ctr"/>
                </a:tc>
                <a:tc>
                  <a:txBody>
                    <a:bodyPr/>
                    <a:lstStyle/>
                    <a:p>
                      <a:pPr algn="r"/>
                      <a:r>
                        <a:rPr lang="en-US"/>
                        <a:t>2</a:t>
                      </a:r>
                    </a:p>
                  </a:txBody>
                  <a:tcPr anchor="ctr"/>
                </a:tc>
                <a:tc>
                  <a:txBody>
                    <a:bodyPr/>
                    <a:lstStyle/>
                    <a:p>
                      <a:pPr algn="r"/>
                      <a:r>
                        <a:rPr lang="en-US"/>
                        <a:t>0</a:t>
                      </a:r>
                    </a:p>
                  </a:txBody>
                  <a:tcPr anchor="ctr"/>
                </a:tc>
                <a:tc>
                  <a:txBody>
                    <a:bodyPr/>
                    <a:lstStyle/>
                    <a:p>
                      <a:pPr algn="r"/>
                      <a:r>
                        <a:rPr lang="en-US"/>
                        <a:t>192</a:t>
                      </a:r>
                    </a:p>
                  </a:txBody>
                  <a:tcPr anchor="ctr"/>
                </a:tc>
                <a:tc>
                  <a:txBody>
                    <a:bodyPr/>
                    <a:lstStyle/>
                    <a:p>
                      <a:pPr algn="r"/>
                      <a:r>
                        <a:rPr lang="en-US"/>
                        <a:t>5</a:t>
                      </a:r>
                    </a:p>
                  </a:txBody>
                  <a:tcPr anchor="ctr"/>
                </a:tc>
                <a:tc>
                  <a:txBody>
                    <a:bodyPr/>
                    <a:lstStyle/>
                    <a:p>
                      <a:pPr algn="r"/>
                      <a:r>
                        <a:rPr lang="en-US"/>
                        <a:t>7</a:t>
                      </a:r>
                    </a:p>
                  </a:txBody>
                  <a:tcPr anchor="ctr"/>
                </a:tc>
                <a:tc>
                  <a:txBody>
                    <a:bodyPr/>
                    <a:lstStyle/>
                    <a:p>
                      <a:pPr algn="r"/>
                      <a:r>
                        <a:rPr lang="en-US"/>
                        <a:t>0</a:t>
                      </a:r>
                    </a:p>
                  </a:txBody>
                  <a:tcPr anchor="ctr"/>
                </a:tc>
                <a:extLst>
                  <a:ext uri="{0D108BD9-81ED-4DB2-BD59-A6C34878D82A}">
                    <a16:rowId xmlns:a16="http://schemas.microsoft.com/office/drawing/2014/main" val="3504676965"/>
                  </a:ext>
                </a:extLst>
              </a:tr>
              <a:tr h="161925">
                <a:tc>
                  <a:txBody>
                    <a:bodyPr/>
                    <a:lstStyle/>
                    <a:p>
                      <a:pPr algn="l"/>
                      <a:r>
                        <a:rPr lang="en-US"/>
                        <a:t>pylorus</a:t>
                      </a:r>
                    </a:p>
                  </a:txBody>
                  <a:tcPr anchor="ctr"/>
                </a:tc>
                <a:tc>
                  <a:txBody>
                    <a:bodyPr/>
                    <a:lstStyle/>
                    <a:p>
                      <a:pPr algn="r"/>
                      <a:r>
                        <a:rPr lang="en-US"/>
                        <a:t>0</a:t>
                      </a:r>
                    </a:p>
                  </a:txBody>
                  <a:tcPr anchor="ctr"/>
                </a:tc>
                <a:tc>
                  <a:txBody>
                    <a:bodyPr/>
                    <a:lstStyle/>
                    <a:p>
                      <a:pPr algn="r"/>
                      <a:r>
                        <a:rPr lang="en-US"/>
                        <a:t>4</a:t>
                      </a:r>
                    </a:p>
                  </a:txBody>
                  <a:tcPr anchor="ctr"/>
                </a:tc>
                <a:tc>
                  <a:txBody>
                    <a:bodyPr/>
                    <a:lstStyle/>
                    <a:p>
                      <a:pPr algn="r"/>
                      <a:r>
                        <a:rPr lang="en-US"/>
                        <a:t>2</a:t>
                      </a:r>
                    </a:p>
                  </a:txBody>
                  <a:tcPr anchor="ctr"/>
                </a:tc>
                <a:tc>
                  <a:txBody>
                    <a:bodyPr/>
                    <a:lstStyle/>
                    <a:p>
                      <a:pPr algn="r"/>
                      <a:r>
                        <a:rPr lang="en-US"/>
                        <a:t>187</a:t>
                      </a:r>
                    </a:p>
                  </a:txBody>
                  <a:tcPr anchor="ctr"/>
                </a:tc>
                <a:tc>
                  <a:txBody>
                    <a:bodyPr/>
                    <a:lstStyle/>
                    <a:p>
                      <a:pPr algn="r"/>
                      <a:r>
                        <a:rPr lang="en-US"/>
                        <a:t>0</a:t>
                      </a:r>
                    </a:p>
                  </a:txBody>
                  <a:tcPr anchor="ctr"/>
                </a:tc>
                <a:tc>
                  <a:txBody>
                    <a:bodyPr/>
                    <a:lstStyle/>
                    <a:p>
                      <a:pPr algn="r"/>
                      <a:r>
                        <a:rPr lang="en-US"/>
                        <a:t>7</a:t>
                      </a:r>
                    </a:p>
                  </a:txBody>
                  <a:tcPr anchor="ctr"/>
                </a:tc>
                <a:extLst>
                  <a:ext uri="{0D108BD9-81ED-4DB2-BD59-A6C34878D82A}">
                    <a16:rowId xmlns:a16="http://schemas.microsoft.com/office/drawing/2014/main" val="420248902"/>
                  </a:ext>
                </a:extLst>
              </a:tr>
              <a:tr h="161925">
                <a:tc>
                  <a:txBody>
                    <a:bodyPr/>
                    <a:lstStyle/>
                    <a:p>
                      <a:pPr algn="l"/>
                      <a:r>
                        <a:rPr lang="en-US"/>
                        <a:t>ulcerative-colitis</a:t>
                      </a:r>
                    </a:p>
                  </a:txBody>
                  <a:tcPr anchor="ctr"/>
                </a:tc>
                <a:tc>
                  <a:txBody>
                    <a:bodyPr/>
                    <a:lstStyle/>
                    <a:p>
                      <a:pPr algn="r"/>
                      <a:r>
                        <a:rPr lang="en-US"/>
                        <a:t>8</a:t>
                      </a:r>
                    </a:p>
                  </a:txBody>
                  <a:tcPr anchor="ctr"/>
                </a:tc>
                <a:tc>
                  <a:txBody>
                    <a:bodyPr/>
                    <a:lstStyle/>
                    <a:p>
                      <a:pPr algn="r"/>
                      <a:r>
                        <a:rPr lang="en-US"/>
                        <a:t>2</a:t>
                      </a:r>
                    </a:p>
                  </a:txBody>
                  <a:tcPr anchor="ctr"/>
                </a:tc>
                <a:tc>
                  <a:txBody>
                    <a:bodyPr/>
                    <a:lstStyle/>
                    <a:p>
                      <a:pPr algn="r"/>
                      <a:r>
                        <a:rPr lang="en-US"/>
                        <a:t>10</a:t>
                      </a:r>
                    </a:p>
                  </a:txBody>
                  <a:tcPr anchor="ctr"/>
                </a:tc>
                <a:tc>
                  <a:txBody>
                    <a:bodyPr/>
                    <a:lstStyle/>
                    <a:p>
                      <a:pPr algn="r"/>
                      <a:r>
                        <a:rPr lang="en-US"/>
                        <a:t>2</a:t>
                      </a:r>
                    </a:p>
                  </a:txBody>
                  <a:tcPr anchor="ctr"/>
                </a:tc>
                <a:tc>
                  <a:txBody>
                    <a:bodyPr/>
                    <a:lstStyle/>
                    <a:p>
                      <a:pPr algn="r"/>
                      <a:r>
                        <a:rPr lang="en-US"/>
                        <a:t>149</a:t>
                      </a:r>
                    </a:p>
                  </a:txBody>
                  <a:tcPr anchor="ctr"/>
                </a:tc>
                <a:tc>
                  <a:txBody>
                    <a:bodyPr/>
                    <a:lstStyle/>
                    <a:p>
                      <a:pPr algn="r"/>
                      <a:r>
                        <a:rPr lang="en-US"/>
                        <a:t>0</a:t>
                      </a:r>
                    </a:p>
                  </a:txBody>
                  <a:tcPr anchor="ctr"/>
                </a:tc>
                <a:extLst>
                  <a:ext uri="{0D108BD9-81ED-4DB2-BD59-A6C34878D82A}">
                    <a16:rowId xmlns:a16="http://schemas.microsoft.com/office/drawing/2014/main" val="1007850656"/>
                  </a:ext>
                </a:extLst>
              </a:tr>
              <a:tr h="161925">
                <a:tc>
                  <a:txBody>
                    <a:bodyPr/>
                    <a:lstStyle/>
                    <a:p>
                      <a:pPr algn="l"/>
                      <a:r>
                        <a:rPr lang="en-US"/>
                        <a:t>z-line</a:t>
                      </a:r>
                    </a:p>
                  </a:txBody>
                  <a:tcPr anchor="ctr"/>
                </a:tc>
                <a:tc>
                  <a:txBody>
                    <a:bodyPr/>
                    <a:lstStyle/>
                    <a:p>
                      <a:pPr algn="r"/>
                      <a:r>
                        <a:rPr lang="en-US"/>
                        <a:t>0</a:t>
                      </a:r>
                    </a:p>
                  </a:txBody>
                  <a:tcPr anchor="ctr"/>
                </a:tc>
                <a:tc>
                  <a:txBody>
                    <a:bodyPr/>
                    <a:lstStyle/>
                    <a:p>
                      <a:pPr algn="r"/>
                      <a:r>
                        <a:rPr lang="en-US"/>
                        <a:t>16</a:t>
                      </a:r>
                    </a:p>
                  </a:txBody>
                  <a:tcPr anchor="ctr"/>
                </a:tc>
                <a:tc>
                  <a:txBody>
                    <a:bodyPr/>
                    <a:lstStyle/>
                    <a:p>
                      <a:pPr algn="r"/>
                      <a:r>
                        <a:rPr lang="en-US"/>
                        <a:t>0</a:t>
                      </a:r>
                    </a:p>
                  </a:txBody>
                  <a:tcPr anchor="ctr"/>
                </a:tc>
                <a:tc>
                  <a:txBody>
                    <a:bodyPr/>
                    <a:lstStyle/>
                    <a:p>
                      <a:pPr algn="r"/>
                      <a:r>
                        <a:rPr lang="en-US"/>
                        <a:t>8</a:t>
                      </a:r>
                    </a:p>
                  </a:txBody>
                  <a:tcPr anchor="ctr"/>
                </a:tc>
                <a:tc>
                  <a:txBody>
                    <a:bodyPr/>
                    <a:lstStyle/>
                    <a:p>
                      <a:pPr algn="r"/>
                      <a:r>
                        <a:rPr lang="en-US"/>
                        <a:t>0</a:t>
                      </a:r>
                    </a:p>
                  </a:txBody>
                  <a:tcPr anchor="ctr"/>
                </a:tc>
                <a:tc>
                  <a:txBody>
                    <a:bodyPr/>
                    <a:lstStyle/>
                    <a:p>
                      <a:pPr algn="r"/>
                      <a:r>
                        <a:rPr lang="en-US"/>
                        <a:t>163</a:t>
                      </a:r>
                    </a:p>
                  </a:txBody>
                  <a:tcPr anchor="ctr"/>
                </a:tc>
                <a:extLst>
                  <a:ext uri="{0D108BD9-81ED-4DB2-BD59-A6C34878D82A}">
                    <a16:rowId xmlns:a16="http://schemas.microsoft.com/office/drawing/2014/main" val="3228610213"/>
                  </a:ext>
                </a:extLst>
              </a:tr>
            </a:tbl>
          </a:graphicData>
        </a:graphic>
      </p:graphicFrame>
      <p:sp>
        <p:nvSpPr>
          <p:cNvPr id="6" name="TextBox 5">
            <a:extLst>
              <a:ext uri="{FF2B5EF4-FFF2-40B4-BE49-F238E27FC236}">
                <a16:creationId xmlns:a16="http://schemas.microsoft.com/office/drawing/2014/main" id="{85A070B1-B6B7-F626-AC23-BD5BE70C7504}"/>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7" name="TextBox 6">
            <a:extLst>
              <a:ext uri="{FF2B5EF4-FFF2-40B4-BE49-F238E27FC236}">
                <a16:creationId xmlns:a16="http://schemas.microsoft.com/office/drawing/2014/main" id="{645F30F6-6D87-AEE6-F87D-F7EBB5D4902A}"/>
              </a:ext>
            </a:extLst>
          </p:cNvPr>
          <p:cNvSpPr txBox="1"/>
          <p:nvPr/>
        </p:nvSpPr>
        <p:spPr>
          <a:xfrm>
            <a:off x="1111624" y="5127812"/>
            <a:ext cx="27432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Precision = 86.47</a:t>
            </a:r>
            <a:br>
              <a:rPr lang="en-US"/>
            </a:br>
            <a:r>
              <a:rPr lang="en-US"/>
              <a:t>Accuracy = 95.66</a:t>
            </a:r>
            <a:br>
              <a:rPr lang="en-US"/>
            </a:br>
            <a:r>
              <a:rPr lang="en-US"/>
              <a:t>Recall (Sensitivity) = 85.07</a:t>
            </a:r>
            <a:br>
              <a:rPr lang="en-US"/>
            </a:br>
            <a:r>
              <a:rPr lang="en-US"/>
              <a:t>Specificity = 97.4</a:t>
            </a:r>
            <a:br>
              <a:rPr lang="en-US"/>
            </a:br>
            <a:r>
              <a:rPr lang="en-US"/>
              <a:t>F1 score = 85.29</a:t>
            </a:r>
            <a:br>
              <a:rPr lang="en-US"/>
            </a:br>
            <a:endParaRPr lang="en-US"/>
          </a:p>
        </p:txBody>
      </p:sp>
    </p:spTree>
    <p:extLst>
      <p:ext uri="{BB962C8B-B14F-4D97-AF65-F5344CB8AC3E}">
        <p14:creationId xmlns:p14="http://schemas.microsoft.com/office/powerpoint/2010/main" val="29290671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99F9C-CFDC-1784-AFFE-4E10730DF64E}"/>
              </a:ext>
            </a:extLst>
          </p:cNvPr>
          <p:cNvSpPr>
            <a:spLocks noGrp="1"/>
          </p:cNvSpPr>
          <p:nvPr>
            <p:ph type="title"/>
          </p:nvPr>
        </p:nvSpPr>
        <p:spPr>
          <a:xfrm>
            <a:off x="748553" y="221690"/>
            <a:ext cx="10515600" cy="958010"/>
          </a:xfrm>
        </p:spPr>
        <p:txBody>
          <a:bodyPr>
            <a:normAutofit fontScale="90000"/>
          </a:bodyPr>
          <a:lstStyle/>
          <a:p>
            <a:r>
              <a:rPr lang="en-US" sz="2800">
                <a:ea typeface="+mj-lt"/>
                <a:cs typeface="+mj-lt"/>
              </a:rPr>
              <a:t>302 epochs , 0.2 dropout , 0.001 learning rate (reduced to 0.0001 after many epochs), 0.005 L2 </a:t>
            </a:r>
            <a:r>
              <a:rPr lang="en-US" sz="2800" err="1">
                <a:ea typeface="+mj-lt"/>
                <a:cs typeface="+mj-lt"/>
              </a:rPr>
              <a:t>regularisation</a:t>
            </a:r>
            <a:r>
              <a:rPr lang="en-US" sz="2800">
                <a:ea typeface="+mj-lt"/>
                <a:cs typeface="+mj-lt"/>
              </a:rPr>
              <a:t>, MAPGI disabled, EfficientNetB7, 0 trainable layers</a:t>
            </a:r>
          </a:p>
          <a:p>
            <a:endParaRPr lang="en-US" sz="2800">
              <a:cs typeface="Calibri Light"/>
            </a:endParaRPr>
          </a:p>
        </p:txBody>
      </p:sp>
      <p:pic>
        <p:nvPicPr>
          <p:cNvPr id="4" name="Picture 4" descr="Chart&#10;&#10;Description automatically generated">
            <a:extLst>
              <a:ext uri="{FF2B5EF4-FFF2-40B4-BE49-F238E27FC236}">
                <a16:creationId xmlns:a16="http://schemas.microsoft.com/office/drawing/2014/main" id="{C5433614-F5BA-4124-18EC-68F9563559EF}"/>
              </a:ext>
            </a:extLst>
          </p:cNvPr>
          <p:cNvPicPr>
            <a:picLocks noGrp="1" noChangeAspect="1"/>
          </p:cNvPicPr>
          <p:nvPr>
            <p:ph idx="1"/>
          </p:nvPr>
        </p:nvPicPr>
        <p:blipFill>
          <a:blip r:embed="rId2"/>
          <a:stretch>
            <a:fillRect/>
          </a:stretch>
        </p:blipFill>
        <p:spPr>
          <a:xfrm>
            <a:off x="6126567" y="1789766"/>
            <a:ext cx="5801784" cy="4351338"/>
          </a:xfrm>
        </p:spPr>
      </p:pic>
      <p:pic>
        <p:nvPicPr>
          <p:cNvPr id="5" name="Picture 5" descr="Chart&#10;&#10;Description automatically generated">
            <a:extLst>
              <a:ext uri="{FF2B5EF4-FFF2-40B4-BE49-F238E27FC236}">
                <a16:creationId xmlns:a16="http://schemas.microsoft.com/office/drawing/2014/main" id="{A7277E61-5BDC-A693-8423-04427499EA3F}"/>
              </a:ext>
            </a:extLst>
          </p:cNvPr>
          <p:cNvPicPr>
            <a:picLocks noChangeAspect="1"/>
          </p:cNvPicPr>
          <p:nvPr/>
        </p:nvPicPr>
        <p:blipFill>
          <a:blip r:embed="rId3"/>
          <a:stretch>
            <a:fillRect/>
          </a:stretch>
        </p:blipFill>
        <p:spPr>
          <a:xfrm>
            <a:off x="367553" y="1835523"/>
            <a:ext cx="5692588" cy="4262717"/>
          </a:xfrm>
          <a:prstGeom prst="rect">
            <a:avLst/>
          </a:prstGeom>
        </p:spPr>
      </p:pic>
    </p:spTree>
    <p:extLst>
      <p:ext uri="{BB962C8B-B14F-4D97-AF65-F5344CB8AC3E}">
        <p14:creationId xmlns:p14="http://schemas.microsoft.com/office/powerpoint/2010/main" val="10173841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99F9C-CFDC-1784-AFFE-4E10730DF64E}"/>
              </a:ext>
            </a:extLst>
          </p:cNvPr>
          <p:cNvSpPr>
            <a:spLocks noGrp="1"/>
          </p:cNvSpPr>
          <p:nvPr>
            <p:ph type="title"/>
          </p:nvPr>
        </p:nvSpPr>
        <p:spPr>
          <a:xfrm>
            <a:off x="748553" y="221690"/>
            <a:ext cx="10515600" cy="958010"/>
          </a:xfrm>
        </p:spPr>
        <p:txBody>
          <a:bodyPr>
            <a:normAutofit fontScale="90000"/>
          </a:bodyPr>
          <a:lstStyle/>
          <a:p>
            <a:r>
              <a:rPr lang="en-US" sz="2800">
                <a:ea typeface="+mj-lt"/>
                <a:cs typeface="+mj-lt"/>
              </a:rPr>
              <a:t>302 epochs , 0.2 dropout , 0.001 learning rate (reduced to 0.0001 after many epochs), 0.005 L2 </a:t>
            </a:r>
            <a:r>
              <a:rPr lang="en-US" sz="2800" err="1">
                <a:ea typeface="+mj-lt"/>
                <a:cs typeface="+mj-lt"/>
              </a:rPr>
              <a:t>regularisation</a:t>
            </a:r>
            <a:r>
              <a:rPr lang="en-US" sz="2800">
                <a:ea typeface="+mj-lt"/>
                <a:cs typeface="+mj-lt"/>
              </a:rPr>
              <a:t>, MAPGI disabled, EfficientNetB7, 0 trainable layers</a:t>
            </a:r>
          </a:p>
          <a:p>
            <a:endParaRPr lang="en-US" sz="2800">
              <a:cs typeface="Calibri Light"/>
            </a:endParaRPr>
          </a:p>
        </p:txBody>
      </p:sp>
      <p:graphicFrame>
        <p:nvGraphicFramePr>
          <p:cNvPr id="5" name="Content Placeholder 4">
            <a:extLst>
              <a:ext uri="{FF2B5EF4-FFF2-40B4-BE49-F238E27FC236}">
                <a16:creationId xmlns:a16="http://schemas.microsoft.com/office/drawing/2014/main" id="{9DFCF387-880F-B830-E08C-D40E1571EE18}"/>
              </a:ext>
            </a:extLst>
          </p:cNvPr>
          <p:cNvGraphicFramePr>
            <a:graphicFrameLocks noGrp="1"/>
          </p:cNvGraphicFramePr>
          <p:nvPr>
            <p:ph idx="1"/>
          </p:nvPr>
        </p:nvGraphicFramePr>
        <p:xfrm>
          <a:off x="838200" y="1825625"/>
          <a:ext cx="10515596" cy="3108960"/>
        </p:xfrm>
        <a:graphic>
          <a:graphicData uri="http://schemas.openxmlformats.org/drawingml/2006/table">
            <a:tbl>
              <a:tblPr firstRow="1" bandRow="1">
                <a:tableStyleId>{5C22544A-7EE6-4342-B048-85BDC9FD1C3A}</a:tableStyleId>
              </a:tblPr>
              <a:tblGrid>
                <a:gridCol w="1502228">
                  <a:extLst>
                    <a:ext uri="{9D8B030D-6E8A-4147-A177-3AD203B41FA5}">
                      <a16:colId xmlns:a16="http://schemas.microsoft.com/office/drawing/2014/main" val="3951303554"/>
                    </a:ext>
                  </a:extLst>
                </a:gridCol>
                <a:gridCol w="1502228">
                  <a:extLst>
                    <a:ext uri="{9D8B030D-6E8A-4147-A177-3AD203B41FA5}">
                      <a16:colId xmlns:a16="http://schemas.microsoft.com/office/drawing/2014/main" val="3588533268"/>
                    </a:ext>
                  </a:extLst>
                </a:gridCol>
                <a:gridCol w="1502228">
                  <a:extLst>
                    <a:ext uri="{9D8B030D-6E8A-4147-A177-3AD203B41FA5}">
                      <a16:colId xmlns:a16="http://schemas.microsoft.com/office/drawing/2014/main" val="1344952009"/>
                    </a:ext>
                  </a:extLst>
                </a:gridCol>
                <a:gridCol w="1502228">
                  <a:extLst>
                    <a:ext uri="{9D8B030D-6E8A-4147-A177-3AD203B41FA5}">
                      <a16:colId xmlns:a16="http://schemas.microsoft.com/office/drawing/2014/main" val="4081450369"/>
                    </a:ext>
                  </a:extLst>
                </a:gridCol>
                <a:gridCol w="1502228">
                  <a:extLst>
                    <a:ext uri="{9D8B030D-6E8A-4147-A177-3AD203B41FA5}">
                      <a16:colId xmlns:a16="http://schemas.microsoft.com/office/drawing/2014/main" val="1680957615"/>
                    </a:ext>
                  </a:extLst>
                </a:gridCol>
                <a:gridCol w="1502228">
                  <a:extLst>
                    <a:ext uri="{9D8B030D-6E8A-4147-A177-3AD203B41FA5}">
                      <a16:colId xmlns:a16="http://schemas.microsoft.com/office/drawing/2014/main" val="974930854"/>
                    </a:ext>
                  </a:extLst>
                </a:gridCol>
                <a:gridCol w="1502228">
                  <a:extLst>
                    <a:ext uri="{9D8B030D-6E8A-4147-A177-3AD203B41FA5}">
                      <a16:colId xmlns:a16="http://schemas.microsoft.com/office/drawing/2014/main" val="973588109"/>
                    </a:ext>
                  </a:extLst>
                </a:gridCol>
              </a:tblGrid>
              <a:tr h="161925">
                <a:tc>
                  <a:txBody>
                    <a:bodyPr/>
                    <a:lstStyle/>
                    <a:p>
                      <a:pPr algn="l"/>
                      <a:r>
                        <a:rPr lang="en-US"/>
                        <a:t>Class</a:t>
                      </a:r>
                    </a:p>
                  </a:txBody>
                  <a:tcPr anchor="ctr"/>
                </a:tc>
                <a:tc>
                  <a:txBody>
                    <a:bodyPr/>
                    <a:lstStyle/>
                    <a:p>
                      <a:pPr algn="l"/>
                      <a:r>
                        <a:rPr lang="en-US"/>
                        <a:t>cecum</a:t>
                      </a:r>
                    </a:p>
                  </a:txBody>
                  <a:tcPr anchor="ctr"/>
                </a:tc>
                <a:tc>
                  <a:txBody>
                    <a:bodyPr/>
                    <a:lstStyle/>
                    <a:p>
                      <a:pPr algn="l"/>
                      <a:r>
                        <a:rPr lang="en-US"/>
                        <a:t>esophagitis</a:t>
                      </a:r>
                    </a:p>
                  </a:txBody>
                  <a:tcPr anchor="ctr"/>
                </a:tc>
                <a:tc>
                  <a:txBody>
                    <a:bodyPr/>
                    <a:lstStyle/>
                    <a:p>
                      <a:pPr algn="l"/>
                      <a:r>
                        <a:rPr lang="en-US"/>
                        <a:t>polyps</a:t>
                      </a:r>
                    </a:p>
                  </a:txBody>
                  <a:tcPr anchor="ctr"/>
                </a:tc>
                <a:tc>
                  <a:txBody>
                    <a:bodyPr/>
                    <a:lstStyle/>
                    <a:p>
                      <a:pPr algn="l"/>
                      <a:r>
                        <a:rPr lang="en-US"/>
                        <a:t>pylorus</a:t>
                      </a:r>
                    </a:p>
                  </a:txBody>
                  <a:tcPr anchor="ctr"/>
                </a:tc>
                <a:tc>
                  <a:txBody>
                    <a:bodyPr/>
                    <a:lstStyle/>
                    <a:p>
                      <a:pPr algn="l"/>
                      <a:r>
                        <a:rPr lang="en-US"/>
                        <a:t>ulcerative-colitis</a:t>
                      </a:r>
                    </a:p>
                  </a:txBody>
                  <a:tcPr anchor="ctr"/>
                </a:tc>
                <a:tc>
                  <a:txBody>
                    <a:bodyPr/>
                    <a:lstStyle/>
                    <a:p>
                      <a:pPr algn="l"/>
                      <a:r>
                        <a:rPr lang="en-US"/>
                        <a:t>z-line</a:t>
                      </a:r>
                    </a:p>
                  </a:txBody>
                  <a:tcPr anchor="ctr"/>
                </a:tc>
                <a:extLst>
                  <a:ext uri="{0D108BD9-81ED-4DB2-BD59-A6C34878D82A}">
                    <a16:rowId xmlns:a16="http://schemas.microsoft.com/office/drawing/2014/main" val="2337002538"/>
                  </a:ext>
                </a:extLst>
              </a:tr>
              <a:tr h="161925">
                <a:tc>
                  <a:txBody>
                    <a:bodyPr/>
                    <a:lstStyle/>
                    <a:p>
                      <a:pPr algn="l"/>
                      <a:r>
                        <a:rPr lang="en-US"/>
                        <a:t>cecum</a:t>
                      </a:r>
                    </a:p>
                  </a:txBody>
                  <a:tcPr anchor="ctr"/>
                </a:tc>
                <a:tc>
                  <a:txBody>
                    <a:bodyPr/>
                    <a:lstStyle/>
                    <a:p>
                      <a:pPr algn="r"/>
                      <a:r>
                        <a:rPr lang="en-US"/>
                        <a:t>196</a:t>
                      </a:r>
                    </a:p>
                  </a:txBody>
                  <a:tcPr anchor="ctr"/>
                </a:tc>
                <a:tc>
                  <a:txBody>
                    <a:bodyPr/>
                    <a:lstStyle/>
                    <a:p>
                      <a:pPr algn="r"/>
                      <a:r>
                        <a:rPr lang="en-US"/>
                        <a:t>0</a:t>
                      </a:r>
                    </a:p>
                  </a:txBody>
                  <a:tcPr anchor="ctr"/>
                </a:tc>
                <a:tc>
                  <a:txBody>
                    <a:bodyPr/>
                    <a:lstStyle/>
                    <a:p>
                      <a:pPr algn="r"/>
                      <a:r>
                        <a:rPr lang="en-US"/>
                        <a:t>3</a:t>
                      </a:r>
                    </a:p>
                  </a:txBody>
                  <a:tcPr anchor="ctr"/>
                </a:tc>
                <a:tc>
                  <a:txBody>
                    <a:bodyPr/>
                    <a:lstStyle/>
                    <a:p>
                      <a:pPr algn="r"/>
                      <a:r>
                        <a:rPr lang="en-US"/>
                        <a:t>1</a:t>
                      </a:r>
                    </a:p>
                  </a:txBody>
                  <a:tcPr anchor="ctr"/>
                </a:tc>
                <a:tc>
                  <a:txBody>
                    <a:bodyPr/>
                    <a:lstStyle/>
                    <a:p>
                      <a:pPr algn="r"/>
                      <a:r>
                        <a:rPr lang="en-US"/>
                        <a:t>2</a:t>
                      </a:r>
                    </a:p>
                  </a:txBody>
                  <a:tcPr anchor="ctr"/>
                </a:tc>
                <a:tc>
                  <a:txBody>
                    <a:bodyPr/>
                    <a:lstStyle/>
                    <a:p>
                      <a:pPr algn="r"/>
                      <a:r>
                        <a:rPr lang="en-US"/>
                        <a:t>0</a:t>
                      </a:r>
                    </a:p>
                  </a:txBody>
                  <a:tcPr anchor="ctr"/>
                </a:tc>
                <a:extLst>
                  <a:ext uri="{0D108BD9-81ED-4DB2-BD59-A6C34878D82A}">
                    <a16:rowId xmlns:a16="http://schemas.microsoft.com/office/drawing/2014/main" val="2538425659"/>
                  </a:ext>
                </a:extLst>
              </a:tr>
              <a:tr h="161925">
                <a:tc>
                  <a:txBody>
                    <a:bodyPr/>
                    <a:lstStyle/>
                    <a:p>
                      <a:pPr algn="l"/>
                      <a:r>
                        <a:rPr lang="en-US"/>
                        <a:t>esophagitis</a:t>
                      </a:r>
                    </a:p>
                  </a:txBody>
                  <a:tcPr anchor="ctr"/>
                </a:tc>
                <a:tc>
                  <a:txBody>
                    <a:bodyPr/>
                    <a:lstStyle/>
                    <a:p>
                      <a:pPr algn="r"/>
                      <a:r>
                        <a:rPr lang="en-US"/>
                        <a:t>0</a:t>
                      </a:r>
                    </a:p>
                  </a:txBody>
                  <a:tcPr anchor="ctr"/>
                </a:tc>
                <a:tc>
                  <a:txBody>
                    <a:bodyPr/>
                    <a:lstStyle/>
                    <a:p>
                      <a:pPr algn="r"/>
                      <a:r>
                        <a:rPr lang="en-US"/>
                        <a:t>100</a:t>
                      </a:r>
                    </a:p>
                  </a:txBody>
                  <a:tcPr anchor="ctr"/>
                </a:tc>
                <a:tc>
                  <a:txBody>
                    <a:bodyPr/>
                    <a:lstStyle/>
                    <a:p>
                      <a:pPr algn="r"/>
                      <a:r>
                        <a:rPr lang="en-US"/>
                        <a:t>0</a:t>
                      </a:r>
                    </a:p>
                  </a:txBody>
                  <a:tcPr anchor="ctr"/>
                </a:tc>
                <a:tc>
                  <a:txBody>
                    <a:bodyPr/>
                    <a:lstStyle/>
                    <a:p>
                      <a:pPr algn="r"/>
                      <a:r>
                        <a:rPr lang="en-US"/>
                        <a:t>3</a:t>
                      </a:r>
                    </a:p>
                  </a:txBody>
                  <a:tcPr anchor="ctr"/>
                </a:tc>
                <a:tc>
                  <a:txBody>
                    <a:bodyPr/>
                    <a:lstStyle/>
                    <a:p>
                      <a:pPr algn="r"/>
                      <a:r>
                        <a:rPr lang="en-US"/>
                        <a:t>0</a:t>
                      </a:r>
                    </a:p>
                  </a:txBody>
                  <a:tcPr anchor="ctr"/>
                </a:tc>
                <a:tc>
                  <a:txBody>
                    <a:bodyPr/>
                    <a:lstStyle/>
                    <a:p>
                      <a:pPr algn="r"/>
                      <a:r>
                        <a:rPr lang="en-US"/>
                        <a:t>30</a:t>
                      </a:r>
                    </a:p>
                  </a:txBody>
                  <a:tcPr anchor="ctr"/>
                </a:tc>
                <a:extLst>
                  <a:ext uri="{0D108BD9-81ED-4DB2-BD59-A6C34878D82A}">
                    <a16:rowId xmlns:a16="http://schemas.microsoft.com/office/drawing/2014/main" val="302705689"/>
                  </a:ext>
                </a:extLst>
              </a:tr>
              <a:tr h="161925">
                <a:tc>
                  <a:txBody>
                    <a:bodyPr/>
                    <a:lstStyle/>
                    <a:p>
                      <a:pPr algn="l"/>
                      <a:r>
                        <a:rPr lang="en-US"/>
                        <a:t>polyps</a:t>
                      </a:r>
                    </a:p>
                  </a:txBody>
                  <a:tcPr anchor="ctr"/>
                </a:tc>
                <a:tc>
                  <a:txBody>
                    <a:bodyPr/>
                    <a:lstStyle/>
                    <a:p>
                      <a:pPr algn="r"/>
                      <a:r>
                        <a:rPr lang="en-US"/>
                        <a:t>3</a:t>
                      </a:r>
                    </a:p>
                  </a:txBody>
                  <a:tcPr anchor="ctr"/>
                </a:tc>
                <a:tc>
                  <a:txBody>
                    <a:bodyPr/>
                    <a:lstStyle/>
                    <a:p>
                      <a:pPr algn="r"/>
                      <a:r>
                        <a:rPr lang="en-US"/>
                        <a:t>1</a:t>
                      </a:r>
                    </a:p>
                  </a:txBody>
                  <a:tcPr anchor="ctr"/>
                </a:tc>
                <a:tc>
                  <a:txBody>
                    <a:bodyPr/>
                    <a:lstStyle/>
                    <a:p>
                      <a:pPr algn="r"/>
                      <a:r>
                        <a:rPr lang="en-US"/>
                        <a:t>193</a:t>
                      </a:r>
                    </a:p>
                  </a:txBody>
                  <a:tcPr anchor="ctr"/>
                </a:tc>
                <a:tc>
                  <a:txBody>
                    <a:bodyPr/>
                    <a:lstStyle/>
                    <a:p>
                      <a:pPr algn="r"/>
                      <a:r>
                        <a:rPr lang="en-US"/>
                        <a:t>4</a:t>
                      </a:r>
                    </a:p>
                  </a:txBody>
                  <a:tcPr anchor="ctr"/>
                </a:tc>
                <a:tc>
                  <a:txBody>
                    <a:bodyPr/>
                    <a:lstStyle/>
                    <a:p>
                      <a:pPr algn="r"/>
                      <a:r>
                        <a:rPr lang="en-US"/>
                        <a:t>5</a:t>
                      </a:r>
                    </a:p>
                  </a:txBody>
                  <a:tcPr anchor="ctr"/>
                </a:tc>
                <a:tc>
                  <a:txBody>
                    <a:bodyPr/>
                    <a:lstStyle/>
                    <a:p>
                      <a:pPr algn="r"/>
                      <a:r>
                        <a:rPr lang="en-US"/>
                        <a:t>0</a:t>
                      </a:r>
                    </a:p>
                  </a:txBody>
                  <a:tcPr anchor="ctr"/>
                </a:tc>
                <a:extLst>
                  <a:ext uri="{0D108BD9-81ED-4DB2-BD59-A6C34878D82A}">
                    <a16:rowId xmlns:a16="http://schemas.microsoft.com/office/drawing/2014/main" val="2525241375"/>
                  </a:ext>
                </a:extLst>
              </a:tr>
              <a:tr h="161925">
                <a:tc>
                  <a:txBody>
                    <a:bodyPr/>
                    <a:lstStyle/>
                    <a:p>
                      <a:pPr algn="l"/>
                      <a:r>
                        <a:rPr lang="en-US"/>
                        <a:t>pylorus</a:t>
                      </a:r>
                    </a:p>
                  </a:txBody>
                  <a:tcPr anchor="ctr"/>
                </a:tc>
                <a:tc>
                  <a:txBody>
                    <a:bodyPr/>
                    <a:lstStyle/>
                    <a:p>
                      <a:pPr algn="r"/>
                      <a:r>
                        <a:rPr lang="en-US"/>
                        <a:t>0</a:t>
                      </a:r>
                    </a:p>
                  </a:txBody>
                  <a:tcPr anchor="ctr"/>
                </a:tc>
                <a:tc>
                  <a:txBody>
                    <a:bodyPr/>
                    <a:lstStyle/>
                    <a:p>
                      <a:pPr algn="r"/>
                      <a:r>
                        <a:rPr lang="en-US"/>
                        <a:t>5</a:t>
                      </a:r>
                    </a:p>
                  </a:txBody>
                  <a:tcPr anchor="ctr"/>
                </a:tc>
                <a:tc>
                  <a:txBody>
                    <a:bodyPr/>
                    <a:lstStyle/>
                    <a:p>
                      <a:pPr algn="r"/>
                      <a:r>
                        <a:rPr lang="en-US"/>
                        <a:t>1</a:t>
                      </a:r>
                    </a:p>
                  </a:txBody>
                  <a:tcPr anchor="ctr"/>
                </a:tc>
                <a:tc>
                  <a:txBody>
                    <a:bodyPr/>
                    <a:lstStyle/>
                    <a:p>
                      <a:pPr algn="r"/>
                      <a:r>
                        <a:rPr lang="en-US"/>
                        <a:t>190</a:t>
                      </a:r>
                    </a:p>
                  </a:txBody>
                  <a:tcPr anchor="ctr"/>
                </a:tc>
                <a:tc>
                  <a:txBody>
                    <a:bodyPr/>
                    <a:lstStyle/>
                    <a:p>
                      <a:pPr algn="r"/>
                      <a:r>
                        <a:rPr lang="en-US"/>
                        <a:t>0</a:t>
                      </a:r>
                    </a:p>
                  </a:txBody>
                  <a:tcPr anchor="ctr"/>
                </a:tc>
                <a:tc>
                  <a:txBody>
                    <a:bodyPr/>
                    <a:lstStyle/>
                    <a:p>
                      <a:pPr algn="r"/>
                      <a:r>
                        <a:rPr lang="en-US"/>
                        <a:t>4</a:t>
                      </a:r>
                    </a:p>
                  </a:txBody>
                  <a:tcPr anchor="ctr"/>
                </a:tc>
                <a:extLst>
                  <a:ext uri="{0D108BD9-81ED-4DB2-BD59-A6C34878D82A}">
                    <a16:rowId xmlns:a16="http://schemas.microsoft.com/office/drawing/2014/main" val="3738596784"/>
                  </a:ext>
                </a:extLst>
              </a:tr>
              <a:tr h="161925">
                <a:tc>
                  <a:txBody>
                    <a:bodyPr/>
                    <a:lstStyle/>
                    <a:p>
                      <a:pPr algn="l"/>
                      <a:r>
                        <a:rPr lang="en-US"/>
                        <a:t>ulcerative-colitis</a:t>
                      </a:r>
                    </a:p>
                  </a:txBody>
                  <a:tcPr anchor="ctr"/>
                </a:tc>
                <a:tc>
                  <a:txBody>
                    <a:bodyPr/>
                    <a:lstStyle/>
                    <a:p>
                      <a:pPr algn="r"/>
                      <a:r>
                        <a:rPr lang="en-US"/>
                        <a:t>9</a:t>
                      </a:r>
                    </a:p>
                  </a:txBody>
                  <a:tcPr anchor="ctr"/>
                </a:tc>
                <a:tc>
                  <a:txBody>
                    <a:bodyPr/>
                    <a:lstStyle/>
                    <a:p>
                      <a:pPr algn="r"/>
                      <a:r>
                        <a:rPr lang="en-US"/>
                        <a:t>4</a:t>
                      </a:r>
                    </a:p>
                  </a:txBody>
                  <a:tcPr anchor="ctr"/>
                </a:tc>
                <a:tc>
                  <a:txBody>
                    <a:bodyPr/>
                    <a:lstStyle/>
                    <a:p>
                      <a:pPr algn="r"/>
                      <a:r>
                        <a:rPr lang="en-US"/>
                        <a:t>10</a:t>
                      </a:r>
                    </a:p>
                  </a:txBody>
                  <a:tcPr anchor="ctr"/>
                </a:tc>
                <a:tc>
                  <a:txBody>
                    <a:bodyPr/>
                    <a:lstStyle/>
                    <a:p>
                      <a:pPr algn="r"/>
                      <a:r>
                        <a:rPr lang="en-US"/>
                        <a:t>2</a:t>
                      </a:r>
                    </a:p>
                  </a:txBody>
                  <a:tcPr anchor="ctr"/>
                </a:tc>
                <a:tc>
                  <a:txBody>
                    <a:bodyPr/>
                    <a:lstStyle/>
                    <a:p>
                      <a:pPr algn="r"/>
                      <a:r>
                        <a:rPr lang="en-US"/>
                        <a:t>146</a:t>
                      </a:r>
                    </a:p>
                  </a:txBody>
                  <a:tcPr anchor="ctr"/>
                </a:tc>
                <a:tc>
                  <a:txBody>
                    <a:bodyPr/>
                    <a:lstStyle/>
                    <a:p>
                      <a:pPr algn="r"/>
                      <a:r>
                        <a:rPr lang="en-US"/>
                        <a:t>0</a:t>
                      </a:r>
                    </a:p>
                  </a:txBody>
                  <a:tcPr anchor="ctr"/>
                </a:tc>
                <a:extLst>
                  <a:ext uri="{0D108BD9-81ED-4DB2-BD59-A6C34878D82A}">
                    <a16:rowId xmlns:a16="http://schemas.microsoft.com/office/drawing/2014/main" val="863904102"/>
                  </a:ext>
                </a:extLst>
              </a:tr>
              <a:tr h="161925">
                <a:tc>
                  <a:txBody>
                    <a:bodyPr/>
                    <a:lstStyle/>
                    <a:p>
                      <a:pPr algn="l"/>
                      <a:r>
                        <a:rPr lang="en-US"/>
                        <a:t>z-line</a:t>
                      </a:r>
                    </a:p>
                  </a:txBody>
                  <a:tcPr anchor="ctr"/>
                </a:tc>
                <a:tc>
                  <a:txBody>
                    <a:bodyPr/>
                    <a:lstStyle/>
                    <a:p>
                      <a:pPr algn="r"/>
                      <a:r>
                        <a:rPr lang="en-US"/>
                        <a:t>0</a:t>
                      </a:r>
                    </a:p>
                  </a:txBody>
                  <a:tcPr anchor="ctr"/>
                </a:tc>
                <a:tc>
                  <a:txBody>
                    <a:bodyPr/>
                    <a:lstStyle/>
                    <a:p>
                      <a:pPr algn="r"/>
                      <a:r>
                        <a:rPr lang="en-US"/>
                        <a:t>35</a:t>
                      </a:r>
                    </a:p>
                  </a:txBody>
                  <a:tcPr anchor="ctr"/>
                </a:tc>
                <a:tc>
                  <a:txBody>
                    <a:bodyPr/>
                    <a:lstStyle/>
                    <a:p>
                      <a:pPr algn="r"/>
                      <a:r>
                        <a:rPr lang="en-US"/>
                        <a:t>0</a:t>
                      </a:r>
                    </a:p>
                  </a:txBody>
                  <a:tcPr anchor="ctr"/>
                </a:tc>
                <a:tc>
                  <a:txBody>
                    <a:bodyPr/>
                    <a:lstStyle/>
                    <a:p>
                      <a:pPr algn="r"/>
                      <a:r>
                        <a:rPr lang="en-US"/>
                        <a:t>5</a:t>
                      </a:r>
                    </a:p>
                  </a:txBody>
                  <a:tcPr anchor="ctr"/>
                </a:tc>
                <a:tc>
                  <a:txBody>
                    <a:bodyPr/>
                    <a:lstStyle/>
                    <a:p>
                      <a:pPr algn="r"/>
                      <a:r>
                        <a:rPr lang="en-US"/>
                        <a:t>0</a:t>
                      </a:r>
                    </a:p>
                  </a:txBody>
                  <a:tcPr anchor="ctr"/>
                </a:tc>
                <a:tc>
                  <a:txBody>
                    <a:bodyPr/>
                    <a:lstStyle/>
                    <a:p>
                      <a:pPr algn="r"/>
                      <a:r>
                        <a:rPr lang="en-US"/>
                        <a:t>147</a:t>
                      </a:r>
                    </a:p>
                  </a:txBody>
                  <a:tcPr anchor="ctr"/>
                </a:tc>
                <a:extLst>
                  <a:ext uri="{0D108BD9-81ED-4DB2-BD59-A6C34878D82A}">
                    <a16:rowId xmlns:a16="http://schemas.microsoft.com/office/drawing/2014/main" val="3606515732"/>
                  </a:ext>
                </a:extLst>
              </a:tr>
            </a:tbl>
          </a:graphicData>
        </a:graphic>
      </p:graphicFrame>
      <p:sp>
        <p:nvSpPr>
          <p:cNvPr id="6" name="TextBox 5">
            <a:extLst>
              <a:ext uri="{FF2B5EF4-FFF2-40B4-BE49-F238E27FC236}">
                <a16:creationId xmlns:a16="http://schemas.microsoft.com/office/drawing/2014/main" id="{3EF815F7-22C1-4015-6C26-6D915E9FB94D}"/>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7" name="TextBox 6">
            <a:extLst>
              <a:ext uri="{FF2B5EF4-FFF2-40B4-BE49-F238E27FC236}">
                <a16:creationId xmlns:a16="http://schemas.microsoft.com/office/drawing/2014/main" id="{4D50ABC0-6F70-0FE6-D1EC-619613D41197}"/>
              </a:ext>
            </a:extLst>
          </p:cNvPr>
          <p:cNvSpPr txBox="1"/>
          <p:nvPr/>
        </p:nvSpPr>
        <p:spPr>
          <a:xfrm>
            <a:off x="1039906" y="5100918"/>
            <a:ext cx="27432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Precision = 87.63</a:t>
            </a:r>
            <a:br>
              <a:rPr lang="en-US"/>
            </a:br>
            <a:r>
              <a:rPr lang="en-US"/>
              <a:t>Accuracy = 96.15</a:t>
            </a:r>
            <a:br>
              <a:rPr lang="en-US"/>
            </a:br>
            <a:r>
              <a:rPr lang="en-US"/>
              <a:t>Recall (Sensitivity) = 87.48</a:t>
            </a:r>
            <a:br>
              <a:rPr lang="en-US"/>
            </a:br>
            <a:r>
              <a:rPr lang="en-US"/>
              <a:t>Specificity = 97.71</a:t>
            </a:r>
            <a:br>
              <a:rPr lang="en-US"/>
            </a:br>
            <a:r>
              <a:rPr lang="en-US"/>
              <a:t>F1 score = 87.48</a:t>
            </a:r>
            <a:br>
              <a:rPr lang="en-US"/>
            </a:br>
            <a:endParaRPr lang="en-US"/>
          </a:p>
        </p:txBody>
      </p:sp>
    </p:spTree>
    <p:extLst>
      <p:ext uri="{BB962C8B-B14F-4D97-AF65-F5344CB8AC3E}">
        <p14:creationId xmlns:p14="http://schemas.microsoft.com/office/powerpoint/2010/main" val="16319751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99F9C-CFDC-1784-AFFE-4E10730DF64E}"/>
              </a:ext>
            </a:extLst>
          </p:cNvPr>
          <p:cNvSpPr>
            <a:spLocks noGrp="1"/>
          </p:cNvSpPr>
          <p:nvPr>
            <p:ph type="title"/>
          </p:nvPr>
        </p:nvSpPr>
        <p:spPr>
          <a:xfrm>
            <a:off x="748553" y="221690"/>
            <a:ext cx="10515600" cy="958010"/>
          </a:xfrm>
        </p:spPr>
        <p:txBody>
          <a:bodyPr>
            <a:normAutofit fontScale="90000"/>
          </a:bodyPr>
          <a:lstStyle/>
          <a:p>
            <a:r>
              <a:rPr lang="en-US" sz="2800">
                <a:ea typeface="+mj-lt"/>
                <a:cs typeface="+mj-lt"/>
              </a:rPr>
              <a:t>303 epochs , 0.2 dropout , 0.001 learning rate (reduced to 0.0001 after many epochs), 0.005 L2 </a:t>
            </a:r>
            <a:r>
              <a:rPr lang="en-US" sz="2800" err="1">
                <a:ea typeface="+mj-lt"/>
                <a:cs typeface="+mj-lt"/>
              </a:rPr>
              <a:t>regularisation</a:t>
            </a:r>
            <a:r>
              <a:rPr lang="en-US" sz="2800">
                <a:ea typeface="+mj-lt"/>
                <a:cs typeface="+mj-lt"/>
              </a:rPr>
              <a:t>, MAPGI enabled, EfficientNetB7, 0 trainable layers</a:t>
            </a:r>
          </a:p>
          <a:p>
            <a:endParaRPr lang="en-US" sz="2800">
              <a:cs typeface="Calibri Light"/>
            </a:endParaRPr>
          </a:p>
        </p:txBody>
      </p:sp>
      <p:pic>
        <p:nvPicPr>
          <p:cNvPr id="4" name="Picture 4" descr="Chart&#10;&#10;Description automatically generated">
            <a:extLst>
              <a:ext uri="{FF2B5EF4-FFF2-40B4-BE49-F238E27FC236}">
                <a16:creationId xmlns:a16="http://schemas.microsoft.com/office/drawing/2014/main" id="{A927A53B-877C-EF26-00AE-3C4DCDD48553}"/>
              </a:ext>
            </a:extLst>
          </p:cNvPr>
          <p:cNvPicPr>
            <a:picLocks noGrp="1" noChangeAspect="1"/>
          </p:cNvPicPr>
          <p:nvPr>
            <p:ph idx="1"/>
          </p:nvPr>
        </p:nvPicPr>
        <p:blipFill>
          <a:blip r:embed="rId2"/>
          <a:stretch>
            <a:fillRect/>
          </a:stretch>
        </p:blipFill>
        <p:spPr>
          <a:xfrm>
            <a:off x="6099672" y="1458072"/>
            <a:ext cx="5488020" cy="4118255"/>
          </a:xfrm>
        </p:spPr>
      </p:pic>
      <p:pic>
        <p:nvPicPr>
          <p:cNvPr id="5" name="Picture 5" descr="Chart&#10;&#10;Description automatically generated">
            <a:extLst>
              <a:ext uri="{FF2B5EF4-FFF2-40B4-BE49-F238E27FC236}">
                <a16:creationId xmlns:a16="http://schemas.microsoft.com/office/drawing/2014/main" id="{6F44BC62-BB33-752B-C12D-F6E34A3956F5}"/>
              </a:ext>
            </a:extLst>
          </p:cNvPr>
          <p:cNvPicPr>
            <a:picLocks noChangeAspect="1"/>
          </p:cNvPicPr>
          <p:nvPr/>
        </p:nvPicPr>
        <p:blipFill>
          <a:blip r:embed="rId3"/>
          <a:stretch>
            <a:fillRect/>
          </a:stretch>
        </p:blipFill>
        <p:spPr>
          <a:xfrm>
            <a:off x="573741" y="1459006"/>
            <a:ext cx="5558117" cy="4164105"/>
          </a:xfrm>
          <a:prstGeom prst="rect">
            <a:avLst/>
          </a:prstGeom>
        </p:spPr>
      </p:pic>
    </p:spTree>
    <p:extLst>
      <p:ext uri="{BB962C8B-B14F-4D97-AF65-F5344CB8AC3E}">
        <p14:creationId xmlns:p14="http://schemas.microsoft.com/office/powerpoint/2010/main" val="37733742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99F9C-CFDC-1784-AFFE-4E10730DF64E}"/>
              </a:ext>
            </a:extLst>
          </p:cNvPr>
          <p:cNvSpPr>
            <a:spLocks noGrp="1"/>
          </p:cNvSpPr>
          <p:nvPr>
            <p:ph type="title"/>
          </p:nvPr>
        </p:nvSpPr>
        <p:spPr>
          <a:xfrm>
            <a:off x="748553" y="221690"/>
            <a:ext cx="10515600" cy="958010"/>
          </a:xfrm>
        </p:spPr>
        <p:txBody>
          <a:bodyPr>
            <a:normAutofit fontScale="90000"/>
          </a:bodyPr>
          <a:lstStyle/>
          <a:p>
            <a:r>
              <a:rPr lang="en-US" sz="2800">
                <a:ea typeface="+mj-lt"/>
                <a:cs typeface="+mj-lt"/>
              </a:rPr>
              <a:t>303 epochs , 0.2 dropout , 0.001 learning rate (reduced to 0.0001 after many epochs), 0.005 L2 </a:t>
            </a:r>
            <a:r>
              <a:rPr lang="en-US" sz="2800" err="1">
                <a:ea typeface="+mj-lt"/>
                <a:cs typeface="+mj-lt"/>
              </a:rPr>
              <a:t>regularisation</a:t>
            </a:r>
            <a:r>
              <a:rPr lang="en-US" sz="2800">
                <a:ea typeface="+mj-lt"/>
                <a:cs typeface="+mj-lt"/>
              </a:rPr>
              <a:t>, MAPGI enabled, EfficientNetB7, 0 trainable layers</a:t>
            </a:r>
          </a:p>
          <a:p>
            <a:endParaRPr lang="en-US" sz="2800">
              <a:cs typeface="Calibri Light"/>
            </a:endParaRPr>
          </a:p>
        </p:txBody>
      </p:sp>
      <p:graphicFrame>
        <p:nvGraphicFramePr>
          <p:cNvPr id="5" name="Content Placeholder 4">
            <a:extLst>
              <a:ext uri="{FF2B5EF4-FFF2-40B4-BE49-F238E27FC236}">
                <a16:creationId xmlns:a16="http://schemas.microsoft.com/office/drawing/2014/main" id="{7BBAAF65-8E7F-1CFD-0CCA-FB11C9E42002}"/>
              </a:ext>
            </a:extLst>
          </p:cNvPr>
          <p:cNvGraphicFramePr>
            <a:graphicFrameLocks noGrp="1"/>
          </p:cNvGraphicFramePr>
          <p:nvPr>
            <p:ph idx="1"/>
          </p:nvPr>
        </p:nvGraphicFramePr>
        <p:xfrm>
          <a:off x="838200" y="1825625"/>
          <a:ext cx="10515596" cy="3108960"/>
        </p:xfrm>
        <a:graphic>
          <a:graphicData uri="http://schemas.openxmlformats.org/drawingml/2006/table">
            <a:tbl>
              <a:tblPr firstRow="1" bandRow="1">
                <a:tableStyleId>{5C22544A-7EE6-4342-B048-85BDC9FD1C3A}</a:tableStyleId>
              </a:tblPr>
              <a:tblGrid>
                <a:gridCol w="1502228">
                  <a:extLst>
                    <a:ext uri="{9D8B030D-6E8A-4147-A177-3AD203B41FA5}">
                      <a16:colId xmlns:a16="http://schemas.microsoft.com/office/drawing/2014/main" val="2816256320"/>
                    </a:ext>
                  </a:extLst>
                </a:gridCol>
                <a:gridCol w="1502228">
                  <a:extLst>
                    <a:ext uri="{9D8B030D-6E8A-4147-A177-3AD203B41FA5}">
                      <a16:colId xmlns:a16="http://schemas.microsoft.com/office/drawing/2014/main" val="2078384458"/>
                    </a:ext>
                  </a:extLst>
                </a:gridCol>
                <a:gridCol w="1502228">
                  <a:extLst>
                    <a:ext uri="{9D8B030D-6E8A-4147-A177-3AD203B41FA5}">
                      <a16:colId xmlns:a16="http://schemas.microsoft.com/office/drawing/2014/main" val="3000681961"/>
                    </a:ext>
                  </a:extLst>
                </a:gridCol>
                <a:gridCol w="1502228">
                  <a:extLst>
                    <a:ext uri="{9D8B030D-6E8A-4147-A177-3AD203B41FA5}">
                      <a16:colId xmlns:a16="http://schemas.microsoft.com/office/drawing/2014/main" val="481168396"/>
                    </a:ext>
                  </a:extLst>
                </a:gridCol>
                <a:gridCol w="1502228">
                  <a:extLst>
                    <a:ext uri="{9D8B030D-6E8A-4147-A177-3AD203B41FA5}">
                      <a16:colId xmlns:a16="http://schemas.microsoft.com/office/drawing/2014/main" val="1201070896"/>
                    </a:ext>
                  </a:extLst>
                </a:gridCol>
                <a:gridCol w="1502228">
                  <a:extLst>
                    <a:ext uri="{9D8B030D-6E8A-4147-A177-3AD203B41FA5}">
                      <a16:colId xmlns:a16="http://schemas.microsoft.com/office/drawing/2014/main" val="2895833137"/>
                    </a:ext>
                  </a:extLst>
                </a:gridCol>
                <a:gridCol w="1502228">
                  <a:extLst>
                    <a:ext uri="{9D8B030D-6E8A-4147-A177-3AD203B41FA5}">
                      <a16:colId xmlns:a16="http://schemas.microsoft.com/office/drawing/2014/main" val="1308525914"/>
                    </a:ext>
                  </a:extLst>
                </a:gridCol>
              </a:tblGrid>
              <a:tr h="161925">
                <a:tc>
                  <a:txBody>
                    <a:bodyPr/>
                    <a:lstStyle/>
                    <a:p>
                      <a:pPr algn="l"/>
                      <a:r>
                        <a:rPr lang="en-US"/>
                        <a:t>Class</a:t>
                      </a:r>
                    </a:p>
                  </a:txBody>
                  <a:tcPr anchor="ctr"/>
                </a:tc>
                <a:tc>
                  <a:txBody>
                    <a:bodyPr/>
                    <a:lstStyle/>
                    <a:p>
                      <a:pPr algn="l"/>
                      <a:r>
                        <a:rPr lang="en-US"/>
                        <a:t>cecum</a:t>
                      </a:r>
                    </a:p>
                  </a:txBody>
                  <a:tcPr anchor="ctr"/>
                </a:tc>
                <a:tc>
                  <a:txBody>
                    <a:bodyPr/>
                    <a:lstStyle/>
                    <a:p>
                      <a:pPr algn="l"/>
                      <a:r>
                        <a:rPr lang="en-US"/>
                        <a:t>esophagitis</a:t>
                      </a:r>
                    </a:p>
                  </a:txBody>
                  <a:tcPr anchor="ctr"/>
                </a:tc>
                <a:tc>
                  <a:txBody>
                    <a:bodyPr/>
                    <a:lstStyle/>
                    <a:p>
                      <a:pPr algn="l"/>
                      <a:r>
                        <a:rPr lang="en-US"/>
                        <a:t>polyps</a:t>
                      </a:r>
                    </a:p>
                  </a:txBody>
                  <a:tcPr anchor="ctr"/>
                </a:tc>
                <a:tc>
                  <a:txBody>
                    <a:bodyPr/>
                    <a:lstStyle/>
                    <a:p>
                      <a:pPr algn="l"/>
                      <a:r>
                        <a:rPr lang="en-US"/>
                        <a:t>pylorus</a:t>
                      </a:r>
                    </a:p>
                  </a:txBody>
                  <a:tcPr anchor="ctr"/>
                </a:tc>
                <a:tc>
                  <a:txBody>
                    <a:bodyPr/>
                    <a:lstStyle/>
                    <a:p>
                      <a:pPr algn="l"/>
                      <a:r>
                        <a:rPr lang="en-US"/>
                        <a:t>ulcerative-colitis</a:t>
                      </a:r>
                    </a:p>
                  </a:txBody>
                  <a:tcPr anchor="ctr"/>
                </a:tc>
                <a:tc>
                  <a:txBody>
                    <a:bodyPr/>
                    <a:lstStyle/>
                    <a:p>
                      <a:pPr algn="l"/>
                      <a:r>
                        <a:rPr lang="en-US"/>
                        <a:t>z-line</a:t>
                      </a:r>
                    </a:p>
                  </a:txBody>
                  <a:tcPr anchor="ctr"/>
                </a:tc>
                <a:extLst>
                  <a:ext uri="{0D108BD9-81ED-4DB2-BD59-A6C34878D82A}">
                    <a16:rowId xmlns:a16="http://schemas.microsoft.com/office/drawing/2014/main" val="581964708"/>
                  </a:ext>
                </a:extLst>
              </a:tr>
              <a:tr h="161925">
                <a:tc>
                  <a:txBody>
                    <a:bodyPr/>
                    <a:lstStyle/>
                    <a:p>
                      <a:pPr algn="l"/>
                      <a:r>
                        <a:rPr lang="en-US"/>
                        <a:t>cecum</a:t>
                      </a:r>
                    </a:p>
                  </a:txBody>
                  <a:tcPr anchor="ctr"/>
                </a:tc>
                <a:tc>
                  <a:txBody>
                    <a:bodyPr/>
                    <a:lstStyle/>
                    <a:p>
                      <a:pPr algn="r"/>
                      <a:r>
                        <a:rPr lang="en-US"/>
                        <a:t>199</a:t>
                      </a:r>
                    </a:p>
                  </a:txBody>
                  <a:tcPr anchor="ctr"/>
                </a:tc>
                <a:tc>
                  <a:txBody>
                    <a:bodyPr/>
                    <a:lstStyle/>
                    <a:p>
                      <a:pPr algn="r"/>
                      <a:r>
                        <a:rPr lang="en-US"/>
                        <a:t>0</a:t>
                      </a:r>
                    </a:p>
                  </a:txBody>
                  <a:tcPr anchor="ctr"/>
                </a:tc>
                <a:tc>
                  <a:txBody>
                    <a:bodyPr/>
                    <a:lstStyle/>
                    <a:p>
                      <a:pPr algn="r"/>
                      <a:r>
                        <a:rPr lang="en-US"/>
                        <a:t>2</a:t>
                      </a:r>
                    </a:p>
                  </a:txBody>
                  <a:tcPr anchor="ctr"/>
                </a:tc>
                <a:tc>
                  <a:txBody>
                    <a:bodyPr/>
                    <a:lstStyle/>
                    <a:p>
                      <a:pPr algn="r"/>
                      <a:r>
                        <a:rPr lang="en-US"/>
                        <a:t>1</a:t>
                      </a:r>
                    </a:p>
                  </a:txBody>
                  <a:tcPr anchor="ctr"/>
                </a:tc>
                <a:tc>
                  <a:txBody>
                    <a:bodyPr/>
                    <a:lstStyle/>
                    <a:p>
                      <a:pPr algn="r"/>
                      <a:r>
                        <a:rPr lang="en-US"/>
                        <a:t>0</a:t>
                      </a:r>
                    </a:p>
                  </a:txBody>
                  <a:tcPr anchor="ctr"/>
                </a:tc>
                <a:tc>
                  <a:txBody>
                    <a:bodyPr/>
                    <a:lstStyle/>
                    <a:p>
                      <a:pPr algn="r"/>
                      <a:r>
                        <a:rPr lang="en-US"/>
                        <a:t>0</a:t>
                      </a:r>
                    </a:p>
                  </a:txBody>
                  <a:tcPr anchor="ctr"/>
                </a:tc>
                <a:extLst>
                  <a:ext uri="{0D108BD9-81ED-4DB2-BD59-A6C34878D82A}">
                    <a16:rowId xmlns:a16="http://schemas.microsoft.com/office/drawing/2014/main" val="2157974688"/>
                  </a:ext>
                </a:extLst>
              </a:tr>
              <a:tr h="161925">
                <a:tc>
                  <a:txBody>
                    <a:bodyPr/>
                    <a:lstStyle/>
                    <a:p>
                      <a:pPr algn="l"/>
                      <a:r>
                        <a:rPr lang="en-US"/>
                        <a:t>esophagitis</a:t>
                      </a:r>
                    </a:p>
                  </a:txBody>
                  <a:tcPr anchor="ctr"/>
                </a:tc>
                <a:tc>
                  <a:txBody>
                    <a:bodyPr/>
                    <a:lstStyle/>
                    <a:p>
                      <a:pPr algn="r"/>
                      <a:r>
                        <a:rPr lang="en-US"/>
                        <a:t>0</a:t>
                      </a:r>
                    </a:p>
                  </a:txBody>
                  <a:tcPr anchor="ctr"/>
                </a:tc>
                <a:tc>
                  <a:txBody>
                    <a:bodyPr/>
                    <a:lstStyle/>
                    <a:p>
                      <a:pPr algn="r"/>
                      <a:r>
                        <a:rPr lang="en-US"/>
                        <a:t>81</a:t>
                      </a:r>
                    </a:p>
                  </a:txBody>
                  <a:tcPr anchor="ctr"/>
                </a:tc>
                <a:tc>
                  <a:txBody>
                    <a:bodyPr/>
                    <a:lstStyle/>
                    <a:p>
                      <a:pPr algn="r"/>
                      <a:r>
                        <a:rPr lang="en-US"/>
                        <a:t>0</a:t>
                      </a:r>
                    </a:p>
                  </a:txBody>
                  <a:tcPr anchor="ctr"/>
                </a:tc>
                <a:tc>
                  <a:txBody>
                    <a:bodyPr/>
                    <a:lstStyle/>
                    <a:p>
                      <a:pPr algn="r"/>
                      <a:r>
                        <a:rPr lang="en-US"/>
                        <a:t>2</a:t>
                      </a:r>
                    </a:p>
                  </a:txBody>
                  <a:tcPr anchor="ctr"/>
                </a:tc>
                <a:tc>
                  <a:txBody>
                    <a:bodyPr/>
                    <a:lstStyle/>
                    <a:p>
                      <a:pPr algn="r"/>
                      <a:r>
                        <a:rPr lang="en-US"/>
                        <a:t>0</a:t>
                      </a:r>
                    </a:p>
                  </a:txBody>
                  <a:tcPr anchor="ctr"/>
                </a:tc>
                <a:tc>
                  <a:txBody>
                    <a:bodyPr/>
                    <a:lstStyle/>
                    <a:p>
                      <a:pPr algn="r"/>
                      <a:r>
                        <a:rPr lang="en-US"/>
                        <a:t>50</a:t>
                      </a:r>
                    </a:p>
                  </a:txBody>
                  <a:tcPr anchor="ctr"/>
                </a:tc>
                <a:extLst>
                  <a:ext uri="{0D108BD9-81ED-4DB2-BD59-A6C34878D82A}">
                    <a16:rowId xmlns:a16="http://schemas.microsoft.com/office/drawing/2014/main" val="754679509"/>
                  </a:ext>
                </a:extLst>
              </a:tr>
              <a:tr h="161925">
                <a:tc>
                  <a:txBody>
                    <a:bodyPr/>
                    <a:lstStyle/>
                    <a:p>
                      <a:pPr algn="l"/>
                      <a:r>
                        <a:rPr lang="en-US"/>
                        <a:t>polyps</a:t>
                      </a:r>
                    </a:p>
                  </a:txBody>
                  <a:tcPr anchor="ctr"/>
                </a:tc>
                <a:tc>
                  <a:txBody>
                    <a:bodyPr/>
                    <a:lstStyle/>
                    <a:p>
                      <a:pPr algn="r"/>
                      <a:r>
                        <a:rPr lang="en-US"/>
                        <a:t>8</a:t>
                      </a:r>
                    </a:p>
                  </a:txBody>
                  <a:tcPr anchor="ctr"/>
                </a:tc>
                <a:tc>
                  <a:txBody>
                    <a:bodyPr/>
                    <a:lstStyle/>
                    <a:p>
                      <a:pPr algn="r"/>
                      <a:r>
                        <a:rPr lang="en-US"/>
                        <a:t>0</a:t>
                      </a:r>
                    </a:p>
                  </a:txBody>
                  <a:tcPr anchor="ctr"/>
                </a:tc>
                <a:tc>
                  <a:txBody>
                    <a:bodyPr/>
                    <a:lstStyle/>
                    <a:p>
                      <a:pPr algn="r"/>
                      <a:r>
                        <a:rPr lang="en-US"/>
                        <a:t>188</a:t>
                      </a:r>
                    </a:p>
                  </a:txBody>
                  <a:tcPr anchor="ctr"/>
                </a:tc>
                <a:tc>
                  <a:txBody>
                    <a:bodyPr/>
                    <a:lstStyle/>
                    <a:p>
                      <a:pPr algn="r"/>
                      <a:r>
                        <a:rPr lang="en-US"/>
                        <a:t>5</a:t>
                      </a:r>
                    </a:p>
                  </a:txBody>
                  <a:tcPr anchor="ctr"/>
                </a:tc>
                <a:tc>
                  <a:txBody>
                    <a:bodyPr/>
                    <a:lstStyle/>
                    <a:p>
                      <a:pPr algn="r"/>
                      <a:r>
                        <a:rPr lang="en-US"/>
                        <a:t>5</a:t>
                      </a:r>
                    </a:p>
                  </a:txBody>
                  <a:tcPr anchor="ctr"/>
                </a:tc>
                <a:tc>
                  <a:txBody>
                    <a:bodyPr/>
                    <a:lstStyle/>
                    <a:p>
                      <a:pPr algn="r"/>
                      <a:r>
                        <a:rPr lang="en-US"/>
                        <a:t>0</a:t>
                      </a:r>
                    </a:p>
                  </a:txBody>
                  <a:tcPr anchor="ctr"/>
                </a:tc>
                <a:extLst>
                  <a:ext uri="{0D108BD9-81ED-4DB2-BD59-A6C34878D82A}">
                    <a16:rowId xmlns:a16="http://schemas.microsoft.com/office/drawing/2014/main" val="1534646573"/>
                  </a:ext>
                </a:extLst>
              </a:tr>
              <a:tr h="161925">
                <a:tc>
                  <a:txBody>
                    <a:bodyPr/>
                    <a:lstStyle/>
                    <a:p>
                      <a:pPr algn="l"/>
                      <a:r>
                        <a:rPr lang="en-US"/>
                        <a:t>pylorus</a:t>
                      </a:r>
                    </a:p>
                  </a:txBody>
                  <a:tcPr anchor="ctr"/>
                </a:tc>
                <a:tc>
                  <a:txBody>
                    <a:bodyPr/>
                    <a:lstStyle/>
                    <a:p>
                      <a:pPr algn="r"/>
                      <a:r>
                        <a:rPr lang="en-US"/>
                        <a:t>1</a:t>
                      </a:r>
                    </a:p>
                  </a:txBody>
                  <a:tcPr anchor="ctr"/>
                </a:tc>
                <a:tc>
                  <a:txBody>
                    <a:bodyPr/>
                    <a:lstStyle/>
                    <a:p>
                      <a:pPr algn="r"/>
                      <a:r>
                        <a:rPr lang="en-US"/>
                        <a:t>2</a:t>
                      </a:r>
                    </a:p>
                  </a:txBody>
                  <a:tcPr anchor="ctr"/>
                </a:tc>
                <a:tc>
                  <a:txBody>
                    <a:bodyPr/>
                    <a:lstStyle/>
                    <a:p>
                      <a:pPr algn="r"/>
                      <a:r>
                        <a:rPr lang="en-US"/>
                        <a:t>0</a:t>
                      </a:r>
                    </a:p>
                  </a:txBody>
                  <a:tcPr anchor="ctr"/>
                </a:tc>
                <a:tc>
                  <a:txBody>
                    <a:bodyPr/>
                    <a:lstStyle/>
                    <a:p>
                      <a:pPr algn="r"/>
                      <a:r>
                        <a:rPr lang="en-US"/>
                        <a:t>193</a:t>
                      </a:r>
                    </a:p>
                  </a:txBody>
                  <a:tcPr anchor="ctr"/>
                </a:tc>
                <a:tc>
                  <a:txBody>
                    <a:bodyPr/>
                    <a:lstStyle/>
                    <a:p>
                      <a:pPr algn="r"/>
                      <a:r>
                        <a:rPr lang="en-US"/>
                        <a:t>0</a:t>
                      </a:r>
                    </a:p>
                  </a:txBody>
                  <a:tcPr anchor="ctr"/>
                </a:tc>
                <a:tc>
                  <a:txBody>
                    <a:bodyPr/>
                    <a:lstStyle/>
                    <a:p>
                      <a:pPr algn="r"/>
                      <a:r>
                        <a:rPr lang="en-US"/>
                        <a:t>4</a:t>
                      </a:r>
                    </a:p>
                  </a:txBody>
                  <a:tcPr anchor="ctr"/>
                </a:tc>
                <a:extLst>
                  <a:ext uri="{0D108BD9-81ED-4DB2-BD59-A6C34878D82A}">
                    <a16:rowId xmlns:a16="http://schemas.microsoft.com/office/drawing/2014/main" val="1381156193"/>
                  </a:ext>
                </a:extLst>
              </a:tr>
              <a:tr h="161925">
                <a:tc>
                  <a:txBody>
                    <a:bodyPr/>
                    <a:lstStyle/>
                    <a:p>
                      <a:pPr algn="l"/>
                      <a:r>
                        <a:rPr lang="en-US"/>
                        <a:t>ulcerative-colitis</a:t>
                      </a:r>
                    </a:p>
                  </a:txBody>
                  <a:tcPr anchor="ctr"/>
                </a:tc>
                <a:tc>
                  <a:txBody>
                    <a:bodyPr/>
                    <a:lstStyle/>
                    <a:p>
                      <a:pPr algn="r"/>
                      <a:r>
                        <a:rPr lang="en-US"/>
                        <a:t>20</a:t>
                      </a:r>
                    </a:p>
                  </a:txBody>
                  <a:tcPr anchor="ctr"/>
                </a:tc>
                <a:tc>
                  <a:txBody>
                    <a:bodyPr/>
                    <a:lstStyle/>
                    <a:p>
                      <a:pPr algn="r"/>
                      <a:r>
                        <a:rPr lang="en-US"/>
                        <a:t>2</a:t>
                      </a:r>
                    </a:p>
                  </a:txBody>
                  <a:tcPr anchor="ctr"/>
                </a:tc>
                <a:tc>
                  <a:txBody>
                    <a:bodyPr/>
                    <a:lstStyle/>
                    <a:p>
                      <a:pPr algn="r"/>
                      <a:r>
                        <a:rPr lang="en-US"/>
                        <a:t>11</a:t>
                      </a:r>
                    </a:p>
                  </a:txBody>
                  <a:tcPr anchor="ctr"/>
                </a:tc>
                <a:tc>
                  <a:txBody>
                    <a:bodyPr/>
                    <a:lstStyle/>
                    <a:p>
                      <a:pPr algn="r"/>
                      <a:r>
                        <a:rPr lang="en-US"/>
                        <a:t>8</a:t>
                      </a:r>
                    </a:p>
                  </a:txBody>
                  <a:tcPr anchor="ctr"/>
                </a:tc>
                <a:tc>
                  <a:txBody>
                    <a:bodyPr/>
                    <a:lstStyle/>
                    <a:p>
                      <a:pPr algn="r"/>
                      <a:r>
                        <a:rPr lang="en-US"/>
                        <a:t>130</a:t>
                      </a:r>
                    </a:p>
                  </a:txBody>
                  <a:tcPr anchor="ctr"/>
                </a:tc>
                <a:tc>
                  <a:txBody>
                    <a:bodyPr/>
                    <a:lstStyle/>
                    <a:p>
                      <a:pPr algn="r"/>
                      <a:r>
                        <a:rPr lang="en-US"/>
                        <a:t>0</a:t>
                      </a:r>
                    </a:p>
                  </a:txBody>
                  <a:tcPr anchor="ctr"/>
                </a:tc>
                <a:extLst>
                  <a:ext uri="{0D108BD9-81ED-4DB2-BD59-A6C34878D82A}">
                    <a16:rowId xmlns:a16="http://schemas.microsoft.com/office/drawing/2014/main" val="1816009124"/>
                  </a:ext>
                </a:extLst>
              </a:tr>
              <a:tr h="161925">
                <a:tc>
                  <a:txBody>
                    <a:bodyPr/>
                    <a:lstStyle/>
                    <a:p>
                      <a:pPr algn="l"/>
                      <a:r>
                        <a:rPr lang="en-US"/>
                        <a:t>z-line</a:t>
                      </a:r>
                    </a:p>
                  </a:txBody>
                  <a:tcPr anchor="ctr"/>
                </a:tc>
                <a:tc>
                  <a:txBody>
                    <a:bodyPr/>
                    <a:lstStyle/>
                    <a:p>
                      <a:pPr algn="r"/>
                      <a:r>
                        <a:rPr lang="en-US"/>
                        <a:t>0</a:t>
                      </a:r>
                    </a:p>
                  </a:txBody>
                  <a:tcPr anchor="ctr"/>
                </a:tc>
                <a:tc>
                  <a:txBody>
                    <a:bodyPr/>
                    <a:lstStyle/>
                    <a:p>
                      <a:pPr algn="r"/>
                      <a:r>
                        <a:rPr lang="en-US"/>
                        <a:t>11</a:t>
                      </a:r>
                    </a:p>
                  </a:txBody>
                  <a:tcPr anchor="ctr"/>
                </a:tc>
                <a:tc>
                  <a:txBody>
                    <a:bodyPr/>
                    <a:lstStyle/>
                    <a:p>
                      <a:pPr algn="r"/>
                      <a:r>
                        <a:rPr lang="en-US"/>
                        <a:t>0</a:t>
                      </a:r>
                    </a:p>
                  </a:txBody>
                  <a:tcPr anchor="ctr"/>
                </a:tc>
                <a:tc>
                  <a:txBody>
                    <a:bodyPr/>
                    <a:lstStyle/>
                    <a:p>
                      <a:pPr algn="r"/>
                      <a:r>
                        <a:rPr lang="en-US"/>
                        <a:t>3</a:t>
                      </a:r>
                    </a:p>
                  </a:txBody>
                  <a:tcPr anchor="ctr"/>
                </a:tc>
                <a:tc>
                  <a:txBody>
                    <a:bodyPr/>
                    <a:lstStyle/>
                    <a:p>
                      <a:pPr algn="r"/>
                      <a:r>
                        <a:rPr lang="en-US"/>
                        <a:t>0</a:t>
                      </a:r>
                    </a:p>
                  </a:txBody>
                  <a:tcPr anchor="ctr"/>
                </a:tc>
                <a:tc>
                  <a:txBody>
                    <a:bodyPr/>
                    <a:lstStyle/>
                    <a:p>
                      <a:pPr algn="r"/>
                      <a:r>
                        <a:rPr lang="en-US"/>
                        <a:t>173</a:t>
                      </a:r>
                    </a:p>
                  </a:txBody>
                  <a:tcPr anchor="ctr"/>
                </a:tc>
                <a:extLst>
                  <a:ext uri="{0D108BD9-81ED-4DB2-BD59-A6C34878D82A}">
                    <a16:rowId xmlns:a16="http://schemas.microsoft.com/office/drawing/2014/main" val="254581521"/>
                  </a:ext>
                </a:extLst>
              </a:tr>
            </a:tbl>
          </a:graphicData>
        </a:graphic>
      </p:graphicFrame>
      <p:sp>
        <p:nvSpPr>
          <p:cNvPr id="6" name="TextBox 5">
            <a:extLst>
              <a:ext uri="{FF2B5EF4-FFF2-40B4-BE49-F238E27FC236}">
                <a16:creationId xmlns:a16="http://schemas.microsoft.com/office/drawing/2014/main" id="{D0F5BED2-3DC0-EC5E-2795-3BDB45ED22DE}"/>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7" name="TextBox 6">
            <a:extLst>
              <a:ext uri="{FF2B5EF4-FFF2-40B4-BE49-F238E27FC236}">
                <a16:creationId xmlns:a16="http://schemas.microsoft.com/office/drawing/2014/main" id="{0D678F47-1226-C347-3E05-F93A31C3E392}"/>
              </a:ext>
            </a:extLst>
          </p:cNvPr>
          <p:cNvSpPr txBox="1"/>
          <p:nvPr/>
        </p:nvSpPr>
        <p:spPr>
          <a:xfrm>
            <a:off x="797859" y="5172635"/>
            <a:ext cx="27432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Precision = 88.12</a:t>
            </a:r>
            <a:br>
              <a:rPr lang="en-US"/>
            </a:br>
            <a:r>
              <a:rPr lang="en-US"/>
              <a:t>Accuracy = 95.91</a:t>
            </a:r>
            <a:br>
              <a:rPr lang="en-US"/>
            </a:br>
            <a:r>
              <a:rPr lang="en-US"/>
              <a:t>Recall (Sensitivity) = 85.95</a:t>
            </a:r>
            <a:br>
              <a:rPr lang="en-US"/>
            </a:br>
            <a:r>
              <a:rPr lang="en-US"/>
              <a:t>Specificity = 97.53</a:t>
            </a:r>
            <a:br>
              <a:rPr lang="en-US"/>
            </a:br>
            <a:r>
              <a:rPr lang="en-US"/>
              <a:t>F1 score = 86.32</a:t>
            </a:r>
            <a:br>
              <a:rPr lang="en-US"/>
            </a:br>
            <a:endParaRPr lang="en-US"/>
          </a:p>
        </p:txBody>
      </p:sp>
    </p:spTree>
    <p:extLst>
      <p:ext uri="{BB962C8B-B14F-4D97-AF65-F5344CB8AC3E}">
        <p14:creationId xmlns:p14="http://schemas.microsoft.com/office/powerpoint/2010/main" val="64996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0616C516-D5E7-0133-F507-E688449841F3}"/>
              </a:ext>
            </a:extLst>
          </p:cNvPr>
          <p:cNvPicPr>
            <a:picLocks noGrp="1" noChangeAspect="1"/>
          </p:cNvPicPr>
          <p:nvPr>
            <p:ph idx="1"/>
          </p:nvPr>
        </p:nvPicPr>
        <p:blipFill>
          <a:blip r:embed="rId2"/>
          <a:stretch>
            <a:fillRect/>
          </a:stretch>
        </p:blipFill>
        <p:spPr>
          <a:xfrm>
            <a:off x="-3298" y="88472"/>
            <a:ext cx="5389441" cy="5705720"/>
          </a:xfrm>
        </p:spPr>
      </p:pic>
      <p:pic>
        <p:nvPicPr>
          <p:cNvPr id="5" name="Picture 5" descr="Diagram&#10;&#10;Description automatically generated">
            <a:extLst>
              <a:ext uri="{FF2B5EF4-FFF2-40B4-BE49-F238E27FC236}">
                <a16:creationId xmlns:a16="http://schemas.microsoft.com/office/drawing/2014/main" id="{B9316EF0-5260-15DC-AB20-80B8E2D6798E}"/>
              </a:ext>
            </a:extLst>
          </p:cNvPr>
          <p:cNvPicPr>
            <a:picLocks noChangeAspect="1"/>
          </p:cNvPicPr>
          <p:nvPr/>
        </p:nvPicPr>
        <p:blipFill>
          <a:blip r:embed="rId3"/>
          <a:stretch>
            <a:fillRect/>
          </a:stretch>
        </p:blipFill>
        <p:spPr>
          <a:xfrm>
            <a:off x="6609861" y="52021"/>
            <a:ext cx="5273433" cy="5864958"/>
          </a:xfrm>
          <a:prstGeom prst="rect">
            <a:avLst/>
          </a:prstGeom>
        </p:spPr>
      </p:pic>
      <p:sp>
        <p:nvSpPr>
          <p:cNvPr id="6" name="TextBox 5">
            <a:extLst>
              <a:ext uri="{FF2B5EF4-FFF2-40B4-BE49-F238E27FC236}">
                <a16:creationId xmlns:a16="http://schemas.microsoft.com/office/drawing/2014/main" id="{BEAFA230-27CC-5B0B-341E-EB727E6FF323}"/>
              </a:ext>
            </a:extLst>
          </p:cNvPr>
          <p:cNvSpPr txBox="1"/>
          <p:nvPr/>
        </p:nvSpPr>
        <p:spPr>
          <a:xfrm>
            <a:off x="44938" y="5847863"/>
            <a:ext cx="767807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GB">
                <a:solidFill>
                  <a:schemeClr val="bg2">
                    <a:lumMod val="10000"/>
                  </a:schemeClr>
                </a:solidFill>
                <a:ea typeface="+mn-lt"/>
                <a:cs typeface="+mn-lt"/>
              </a:rPr>
              <a:t>Inception v4 introduced specialized “Reduction Blocks” which are used to change the width and height of the grid. The earlier versions didn’t explicitly have reduction blocks, but the functionality was implemented.</a:t>
            </a:r>
            <a:endParaRPr lang="en-US">
              <a:solidFill>
                <a:schemeClr val="bg2">
                  <a:lumMod val="10000"/>
                </a:schemeClr>
              </a:solidFill>
              <a:cs typeface="Calibri"/>
            </a:endParaRPr>
          </a:p>
        </p:txBody>
      </p:sp>
    </p:spTree>
    <p:extLst>
      <p:ext uri="{BB962C8B-B14F-4D97-AF65-F5344CB8AC3E}">
        <p14:creationId xmlns:p14="http://schemas.microsoft.com/office/powerpoint/2010/main" val="10329502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99F9C-CFDC-1784-AFFE-4E10730DF64E}"/>
              </a:ext>
            </a:extLst>
          </p:cNvPr>
          <p:cNvSpPr>
            <a:spLocks noGrp="1"/>
          </p:cNvSpPr>
          <p:nvPr>
            <p:ph type="title"/>
          </p:nvPr>
        </p:nvSpPr>
        <p:spPr>
          <a:xfrm>
            <a:off x="748553" y="221690"/>
            <a:ext cx="10515600" cy="958010"/>
          </a:xfrm>
        </p:spPr>
        <p:txBody>
          <a:bodyPr>
            <a:normAutofit/>
          </a:bodyPr>
          <a:lstStyle/>
          <a:p>
            <a:r>
              <a:rPr lang="en-US" sz="2800">
                <a:ea typeface="+mj-lt"/>
                <a:cs typeface="+mj-lt"/>
              </a:rPr>
              <a:t>305 epochs , 0.2 dropout , 0.001 learning rate (reduced to 0.0001 after many epochs), 0.005 L2 </a:t>
            </a:r>
            <a:r>
              <a:rPr lang="en-US" sz="2800" err="1">
                <a:ea typeface="+mj-lt"/>
                <a:cs typeface="+mj-lt"/>
              </a:rPr>
              <a:t>regularisation</a:t>
            </a:r>
            <a:r>
              <a:rPr lang="en-US" sz="2800">
                <a:ea typeface="+mj-lt"/>
                <a:cs typeface="+mj-lt"/>
              </a:rPr>
              <a:t>, MAPGI disabled, Inceptionv4</a:t>
            </a:r>
          </a:p>
        </p:txBody>
      </p:sp>
      <p:sp>
        <p:nvSpPr>
          <p:cNvPr id="6" name="TextBox 5">
            <a:extLst>
              <a:ext uri="{FF2B5EF4-FFF2-40B4-BE49-F238E27FC236}">
                <a16:creationId xmlns:a16="http://schemas.microsoft.com/office/drawing/2014/main" id="{D0F5BED2-3DC0-EC5E-2795-3BDB45ED22DE}"/>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8" name="Picture 8">
            <a:extLst>
              <a:ext uri="{FF2B5EF4-FFF2-40B4-BE49-F238E27FC236}">
                <a16:creationId xmlns:a16="http://schemas.microsoft.com/office/drawing/2014/main" id="{D0675C0D-FD2D-14D7-4544-D7AAB9B8C8F0}"/>
              </a:ext>
            </a:extLst>
          </p:cNvPr>
          <p:cNvPicPr>
            <a:picLocks noGrp="1" noChangeAspect="1"/>
          </p:cNvPicPr>
          <p:nvPr>
            <p:ph idx="1"/>
          </p:nvPr>
        </p:nvPicPr>
        <p:blipFill>
          <a:blip r:embed="rId2"/>
          <a:stretch>
            <a:fillRect/>
          </a:stretch>
        </p:blipFill>
        <p:spPr>
          <a:xfrm>
            <a:off x="6332755" y="1547719"/>
            <a:ext cx="5801784" cy="4351338"/>
          </a:xfrm>
        </p:spPr>
      </p:pic>
      <p:pic>
        <p:nvPicPr>
          <p:cNvPr id="9" name="Picture 9" descr="Chart&#10;&#10;Description automatically generated">
            <a:extLst>
              <a:ext uri="{FF2B5EF4-FFF2-40B4-BE49-F238E27FC236}">
                <a16:creationId xmlns:a16="http://schemas.microsoft.com/office/drawing/2014/main" id="{546924F0-D1E9-9E02-35C5-F76DCC375B5C}"/>
              </a:ext>
            </a:extLst>
          </p:cNvPr>
          <p:cNvPicPr>
            <a:picLocks noChangeAspect="1"/>
          </p:cNvPicPr>
          <p:nvPr/>
        </p:nvPicPr>
        <p:blipFill>
          <a:blip r:embed="rId3"/>
          <a:stretch>
            <a:fillRect/>
          </a:stretch>
        </p:blipFill>
        <p:spPr>
          <a:xfrm>
            <a:off x="0" y="1324535"/>
            <a:ext cx="6490446" cy="4863352"/>
          </a:xfrm>
          <a:prstGeom prst="rect">
            <a:avLst/>
          </a:prstGeom>
        </p:spPr>
      </p:pic>
    </p:spTree>
    <p:extLst>
      <p:ext uri="{BB962C8B-B14F-4D97-AF65-F5344CB8AC3E}">
        <p14:creationId xmlns:p14="http://schemas.microsoft.com/office/powerpoint/2010/main" val="5378674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99F9C-CFDC-1784-AFFE-4E10730DF64E}"/>
              </a:ext>
            </a:extLst>
          </p:cNvPr>
          <p:cNvSpPr>
            <a:spLocks noGrp="1"/>
          </p:cNvSpPr>
          <p:nvPr>
            <p:ph type="title"/>
          </p:nvPr>
        </p:nvSpPr>
        <p:spPr>
          <a:xfrm>
            <a:off x="748553" y="221690"/>
            <a:ext cx="10515600" cy="958010"/>
          </a:xfrm>
        </p:spPr>
        <p:txBody>
          <a:bodyPr>
            <a:normAutofit/>
          </a:bodyPr>
          <a:lstStyle/>
          <a:p>
            <a:r>
              <a:rPr lang="en-US" sz="2800">
                <a:ea typeface="+mj-lt"/>
                <a:cs typeface="+mj-lt"/>
              </a:rPr>
              <a:t>305 epochs , 0.2 dropout , 0.001 learning rate (reduced to 0.0001 after many epochs), 0.005 L2 </a:t>
            </a:r>
            <a:r>
              <a:rPr lang="en-US" sz="2800" err="1">
                <a:ea typeface="+mj-lt"/>
                <a:cs typeface="+mj-lt"/>
              </a:rPr>
              <a:t>regularisation</a:t>
            </a:r>
            <a:r>
              <a:rPr lang="en-US" sz="2800">
                <a:ea typeface="+mj-lt"/>
                <a:cs typeface="+mj-lt"/>
              </a:rPr>
              <a:t>, MAPGI disabled, Inceptionv4</a:t>
            </a:r>
          </a:p>
          <a:p>
            <a:endParaRPr lang="en-US" sz="2800">
              <a:ea typeface="Calibri Light"/>
              <a:cs typeface="Calibri Light"/>
            </a:endParaRPr>
          </a:p>
        </p:txBody>
      </p:sp>
      <p:sp>
        <p:nvSpPr>
          <p:cNvPr id="6" name="TextBox 5">
            <a:extLst>
              <a:ext uri="{FF2B5EF4-FFF2-40B4-BE49-F238E27FC236}">
                <a16:creationId xmlns:a16="http://schemas.microsoft.com/office/drawing/2014/main" id="{D0F5BED2-3DC0-EC5E-2795-3BDB45ED22DE}"/>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graphicFrame>
        <p:nvGraphicFramePr>
          <p:cNvPr id="5" name="Content Placeholder 4">
            <a:extLst>
              <a:ext uri="{FF2B5EF4-FFF2-40B4-BE49-F238E27FC236}">
                <a16:creationId xmlns:a16="http://schemas.microsoft.com/office/drawing/2014/main" id="{E5271B0D-061D-2A23-1E2F-48BBD9B28A73}"/>
              </a:ext>
            </a:extLst>
          </p:cNvPr>
          <p:cNvGraphicFramePr>
            <a:graphicFrameLocks noGrp="1"/>
          </p:cNvGraphicFramePr>
          <p:nvPr>
            <p:ph idx="1"/>
          </p:nvPr>
        </p:nvGraphicFramePr>
        <p:xfrm>
          <a:off x="838200" y="1825625"/>
          <a:ext cx="10515596" cy="3108960"/>
        </p:xfrm>
        <a:graphic>
          <a:graphicData uri="http://schemas.openxmlformats.org/drawingml/2006/table">
            <a:tbl>
              <a:tblPr firstRow="1" bandRow="1">
                <a:tableStyleId>{5C22544A-7EE6-4342-B048-85BDC9FD1C3A}</a:tableStyleId>
              </a:tblPr>
              <a:tblGrid>
                <a:gridCol w="1502228">
                  <a:extLst>
                    <a:ext uri="{9D8B030D-6E8A-4147-A177-3AD203B41FA5}">
                      <a16:colId xmlns:a16="http://schemas.microsoft.com/office/drawing/2014/main" val="4274634626"/>
                    </a:ext>
                  </a:extLst>
                </a:gridCol>
                <a:gridCol w="1502228">
                  <a:extLst>
                    <a:ext uri="{9D8B030D-6E8A-4147-A177-3AD203B41FA5}">
                      <a16:colId xmlns:a16="http://schemas.microsoft.com/office/drawing/2014/main" val="26253148"/>
                    </a:ext>
                  </a:extLst>
                </a:gridCol>
                <a:gridCol w="1502228">
                  <a:extLst>
                    <a:ext uri="{9D8B030D-6E8A-4147-A177-3AD203B41FA5}">
                      <a16:colId xmlns:a16="http://schemas.microsoft.com/office/drawing/2014/main" val="3681142741"/>
                    </a:ext>
                  </a:extLst>
                </a:gridCol>
                <a:gridCol w="1502228">
                  <a:extLst>
                    <a:ext uri="{9D8B030D-6E8A-4147-A177-3AD203B41FA5}">
                      <a16:colId xmlns:a16="http://schemas.microsoft.com/office/drawing/2014/main" val="2353925614"/>
                    </a:ext>
                  </a:extLst>
                </a:gridCol>
                <a:gridCol w="1502228">
                  <a:extLst>
                    <a:ext uri="{9D8B030D-6E8A-4147-A177-3AD203B41FA5}">
                      <a16:colId xmlns:a16="http://schemas.microsoft.com/office/drawing/2014/main" val="60901069"/>
                    </a:ext>
                  </a:extLst>
                </a:gridCol>
                <a:gridCol w="1502228">
                  <a:extLst>
                    <a:ext uri="{9D8B030D-6E8A-4147-A177-3AD203B41FA5}">
                      <a16:colId xmlns:a16="http://schemas.microsoft.com/office/drawing/2014/main" val="315263050"/>
                    </a:ext>
                  </a:extLst>
                </a:gridCol>
                <a:gridCol w="1502228">
                  <a:extLst>
                    <a:ext uri="{9D8B030D-6E8A-4147-A177-3AD203B41FA5}">
                      <a16:colId xmlns:a16="http://schemas.microsoft.com/office/drawing/2014/main" val="1060331506"/>
                    </a:ext>
                  </a:extLst>
                </a:gridCol>
              </a:tblGrid>
              <a:tr h="161925">
                <a:tc>
                  <a:txBody>
                    <a:bodyPr/>
                    <a:lstStyle/>
                    <a:p>
                      <a:pPr algn="l"/>
                      <a:r>
                        <a:rPr lang="en-US"/>
                        <a:t>Class</a:t>
                      </a:r>
                    </a:p>
                  </a:txBody>
                  <a:tcPr anchor="ctr"/>
                </a:tc>
                <a:tc>
                  <a:txBody>
                    <a:bodyPr/>
                    <a:lstStyle/>
                    <a:p>
                      <a:pPr algn="l"/>
                      <a:r>
                        <a:rPr lang="en-US"/>
                        <a:t>cecum</a:t>
                      </a:r>
                    </a:p>
                  </a:txBody>
                  <a:tcPr anchor="ctr"/>
                </a:tc>
                <a:tc>
                  <a:txBody>
                    <a:bodyPr/>
                    <a:lstStyle/>
                    <a:p>
                      <a:pPr algn="l"/>
                      <a:r>
                        <a:rPr lang="en-US"/>
                        <a:t>esophagitis</a:t>
                      </a:r>
                    </a:p>
                  </a:txBody>
                  <a:tcPr anchor="ctr"/>
                </a:tc>
                <a:tc>
                  <a:txBody>
                    <a:bodyPr/>
                    <a:lstStyle/>
                    <a:p>
                      <a:pPr algn="l"/>
                      <a:r>
                        <a:rPr lang="en-US"/>
                        <a:t>polyps</a:t>
                      </a:r>
                    </a:p>
                  </a:txBody>
                  <a:tcPr anchor="ctr"/>
                </a:tc>
                <a:tc>
                  <a:txBody>
                    <a:bodyPr/>
                    <a:lstStyle/>
                    <a:p>
                      <a:pPr algn="l"/>
                      <a:r>
                        <a:rPr lang="en-US"/>
                        <a:t>pylorus</a:t>
                      </a:r>
                    </a:p>
                  </a:txBody>
                  <a:tcPr anchor="ctr"/>
                </a:tc>
                <a:tc>
                  <a:txBody>
                    <a:bodyPr/>
                    <a:lstStyle/>
                    <a:p>
                      <a:pPr algn="l"/>
                      <a:r>
                        <a:rPr lang="en-US"/>
                        <a:t>ulcerative-colitis</a:t>
                      </a:r>
                    </a:p>
                  </a:txBody>
                  <a:tcPr anchor="ctr"/>
                </a:tc>
                <a:tc>
                  <a:txBody>
                    <a:bodyPr/>
                    <a:lstStyle/>
                    <a:p>
                      <a:pPr algn="l"/>
                      <a:r>
                        <a:rPr lang="en-US"/>
                        <a:t>z-line</a:t>
                      </a:r>
                    </a:p>
                  </a:txBody>
                  <a:tcPr anchor="ctr"/>
                </a:tc>
                <a:extLst>
                  <a:ext uri="{0D108BD9-81ED-4DB2-BD59-A6C34878D82A}">
                    <a16:rowId xmlns:a16="http://schemas.microsoft.com/office/drawing/2014/main" val="1731390688"/>
                  </a:ext>
                </a:extLst>
              </a:tr>
              <a:tr h="161925">
                <a:tc>
                  <a:txBody>
                    <a:bodyPr/>
                    <a:lstStyle/>
                    <a:p>
                      <a:pPr algn="l"/>
                      <a:r>
                        <a:rPr lang="en-US"/>
                        <a:t>cecum</a:t>
                      </a:r>
                    </a:p>
                  </a:txBody>
                  <a:tcPr anchor="ctr"/>
                </a:tc>
                <a:tc>
                  <a:txBody>
                    <a:bodyPr/>
                    <a:lstStyle/>
                    <a:p>
                      <a:pPr algn="r"/>
                      <a:r>
                        <a:rPr lang="en-US"/>
                        <a:t>191</a:t>
                      </a:r>
                    </a:p>
                  </a:txBody>
                  <a:tcPr anchor="ctr"/>
                </a:tc>
                <a:tc>
                  <a:txBody>
                    <a:bodyPr/>
                    <a:lstStyle/>
                    <a:p>
                      <a:pPr algn="r"/>
                      <a:r>
                        <a:rPr lang="en-US"/>
                        <a:t>0</a:t>
                      </a:r>
                    </a:p>
                  </a:txBody>
                  <a:tcPr anchor="ctr"/>
                </a:tc>
                <a:tc>
                  <a:txBody>
                    <a:bodyPr/>
                    <a:lstStyle/>
                    <a:p>
                      <a:pPr algn="r"/>
                      <a:r>
                        <a:rPr lang="en-US"/>
                        <a:t>2</a:t>
                      </a:r>
                    </a:p>
                  </a:txBody>
                  <a:tcPr anchor="ctr"/>
                </a:tc>
                <a:tc>
                  <a:txBody>
                    <a:bodyPr/>
                    <a:lstStyle/>
                    <a:p>
                      <a:pPr algn="r"/>
                      <a:r>
                        <a:rPr lang="en-US"/>
                        <a:t>0</a:t>
                      </a:r>
                    </a:p>
                  </a:txBody>
                  <a:tcPr anchor="ctr"/>
                </a:tc>
                <a:tc>
                  <a:txBody>
                    <a:bodyPr/>
                    <a:lstStyle/>
                    <a:p>
                      <a:pPr algn="r"/>
                      <a:r>
                        <a:rPr lang="en-US"/>
                        <a:t>9</a:t>
                      </a:r>
                    </a:p>
                  </a:txBody>
                  <a:tcPr anchor="ctr"/>
                </a:tc>
                <a:tc>
                  <a:txBody>
                    <a:bodyPr/>
                    <a:lstStyle/>
                    <a:p>
                      <a:pPr algn="r"/>
                      <a:r>
                        <a:rPr lang="en-US"/>
                        <a:t>0</a:t>
                      </a:r>
                    </a:p>
                  </a:txBody>
                  <a:tcPr anchor="ctr"/>
                </a:tc>
                <a:extLst>
                  <a:ext uri="{0D108BD9-81ED-4DB2-BD59-A6C34878D82A}">
                    <a16:rowId xmlns:a16="http://schemas.microsoft.com/office/drawing/2014/main" val="2866506600"/>
                  </a:ext>
                </a:extLst>
              </a:tr>
              <a:tr h="161925">
                <a:tc>
                  <a:txBody>
                    <a:bodyPr/>
                    <a:lstStyle/>
                    <a:p>
                      <a:pPr algn="l"/>
                      <a:r>
                        <a:rPr lang="en-US"/>
                        <a:t>esophagitis</a:t>
                      </a:r>
                    </a:p>
                  </a:txBody>
                  <a:tcPr anchor="ctr"/>
                </a:tc>
                <a:tc>
                  <a:txBody>
                    <a:bodyPr/>
                    <a:lstStyle/>
                    <a:p>
                      <a:pPr algn="r"/>
                      <a:r>
                        <a:rPr lang="en-US"/>
                        <a:t>0</a:t>
                      </a:r>
                    </a:p>
                  </a:txBody>
                  <a:tcPr anchor="ctr"/>
                </a:tc>
                <a:tc>
                  <a:txBody>
                    <a:bodyPr/>
                    <a:lstStyle/>
                    <a:p>
                      <a:pPr algn="r"/>
                      <a:r>
                        <a:rPr lang="en-US"/>
                        <a:t>100</a:t>
                      </a:r>
                    </a:p>
                  </a:txBody>
                  <a:tcPr anchor="ctr"/>
                </a:tc>
                <a:tc>
                  <a:txBody>
                    <a:bodyPr/>
                    <a:lstStyle/>
                    <a:p>
                      <a:pPr algn="r"/>
                      <a:r>
                        <a:rPr lang="en-US"/>
                        <a:t>0</a:t>
                      </a:r>
                    </a:p>
                  </a:txBody>
                  <a:tcPr anchor="ctr"/>
                </a:tc>
                <a:tc>
                  <a:txBody>
                    <a:bodyPr/>
                    <a:lstStyle/>
                    <a:p>
                      <a:pPr algn="r"/>
                      <a:r>
                        <a:rPr lang="en-US"/>
                        <a:t>0</a:t>
                      </a:r>
                    </a:p>
                  </a:txBody>
                  <a:tcPr anchor="ctr"/>
                </a:tc>
                <a:tc>
                  <a:txBody>
                    <a:bodyPr/>
                    <a:lstStyle/>
                    <a:p>
                      <a:pPr algn="r"/>
                      <a:r>
                        <a:rPr lang="en-US"/>
                        <a:t>0</a:t>
                      </a:r>
                    </a:p>
                  </a:txBody>
                  <a:tcPr anchor="ctr"/>
                </a:tc>
                <a:tc>
                  <a:txBody>
                    <a:bodyPr/>
                    <a:lstStyle/>
                    <a:p>
                      <a:pPr algn="r"/>
                      <a:r>
                        <a:rPr lang="en-US"/>
                        <a:t>33</a:t>
                      </a:r>
                    </a:p>
                  </a:txBody>
                  <a:tcPr anchor="ctr"/>
                </a:tc>
                <a:extLst>
                  <a:ext uri="{0D108BD9-81ED-4DB2-BD59-A6C34878D82A}">
                    <a16:rowId xmlns:a16="http://schemas.microsoft.com/office/drawing/2014/main" val="1196822439"/>
                  </a:ext>
                </a:extLst>
              </a:tr>
              <a:tr h="161925">
                <a:tc>
                  <a:txBody>
                    <a:bodyPr/>
                    <a:lstStyle/>
                    <a:p>
                      <a:pPr algn="l"/>
                      <a:r>
                        <a:rPr lang="en-US"/>
                        <a:t>polyps</a:t>
                      </a:r>
                    </a:p>
                  </a:txBody>
                  <a:tcPr anchor="ctr"/>
                </a:tc>
                <a:tc>
                  <a:txBody>
                    <a:bodyPr/>
                    <a:lstStyle/>
                    <a:p>
                      <a:pPr algn="r"/>
                      <a:r>
                        <a:rPr lang="en-US"/>
                        <a:t>1</a:t>
                      </a:r>
                    </a:p>
                  </a:txBody>
                  <a:tcPr anchor="ctr"/>
                </a:tc>
                <a:tc>
                  <a:txBody>
                    <a:bodyPr/>
                    <a:lstStyle/>
                    <a:p>
                      <a:pPr algn="r"/>
                      <a:r>
                        <a:rPr lang="en-US"/>
                        <a:t>0</a:t>
                      </a:r>
                    </a:p>
                  </a:txBody>
                  <a:tcPr anchor="ctr"/>
                </a:tc>
                <a:tc>
                  <a:txBody>
                    <a:bodyPr/>
                    <a:lstStyle/>
                    <a:p>
                      <a:pPr algn="r"/>
                      <a:r>
                        <a:rPr lang="en-US"/>
                        <a:t>191</a:t>
                      </a:r>
                    </a:p>
                  </a:txBody>
                  <a:tcPr anchor="ctr"/>
                </a:tc>
                <a:tc>
                  <a:txBody>
                    <a:bodyPr/>
                    <a:lstStyle/>
                    <a:p>
                      <a:pPr algn="r"/>
                      <a:r>
                        <a:rPr lang="en-US"/>
                        <a:t>2</a:t>
                      </a:r>
                    </a:p>
                  </a:txBody>
                  <a:tcPr anchor="ctr"/>
                </a:tc>
                <a:tc>
                  <a:txBody>
                    <a:bodyPr/>
                    <a:lstStyle/>
                    <a:p>
                      <a:pPr algn="r"/>
                      <a:r>
                        <a:rPr lang="en-US"/>
                        <a:t>12</a:t>
                      </a:r>
                    </a:p>
                  </a:txBody>
                  <a:tcPr anchor="ctr"/>
                </a:tc>
                <a:tc>
                  <a:txBody>
                    <a:bodyPr/>
                    <a:lstStyle/>
                    <a:p>
                      <a:pPr algn="r"/>
                      <a:r>
                        <a:rPr lang="en-US"/>
                        <a:t>0</a:t>
                      </a:r>
                    </a:p>
                  </a:txBody>
                  <a:tcPr anchor="ctr"/>
                </a:tc>
                <a:extLst>
                  <a:ext uri="{0D108BD9-81ED-4DB2-BD59-A6C34878D82A}">
                    <a16:rowId xmlns:a16="http://schemas.microsoft.com/office/drawing/2014/main" val="877703068"/>
                  </a:ext>
                </a:extLst>
              </a:tr>
              <a:tr h="161925">
                <a:tc>
                  <a:txBody>
                    <a:bodyPr/>
                    <a:lstStyle/>
                    <a:p>
                      <a:pPr algn="l"/>
                      <a:r>
                        <a:rPr lang="en-US"/>
                        <a:t>pylorus</a:t>
                      </a:r>
                    </a:p>
                  </a:txBody>
                  <a:tcPr anchor="ctr"/>
                </a:tc>
                <a:tc>
                  <a:txBody>
                    <a:bodyPr/>
                    <a:lstStyle/>
                    <a:p>
                      <a:pPr algn="r"/>
                      <a:r>
                        <a:rPr lang="en-US"/>
                        <a:t>0</a:t>
                      </a:r>
                    </a:p>
                  </a:txBody>
                  <a:tcPr anchor="ctr"/>
                </a:tc>
                <a:tc>
                  <a:txBody>
                    <a:bodyPr/>
                    <a:lstStyle/>
                    <a:p>
                      <a:pPr algn="r"/>
                      <a:r>
                        <a:rPr lang="en-US"/>
                        <a:t>0</a:t>
                      </a:r>
                    </a:p>
                  </a:txBody>
                  <a:tcPr anchor="ctr"/>
                </a:tc>
                <a:tc>
                  <a:txBody>
                    <a:bodyPr/>
                    <a:lstStyle/>
                    <a:p>
                      <a:pPr algn="r"/>
                      <a:r>
                        <a:rPr lang="en-US"/>
                        <a:t>2</a:t>
                      </a:r>
                    </a:p>
                  </a:txBody>
                  <a:tcPr anchor="ctr"/>
                </a:tc>
                <a:tc>
                  <a:txBody>
                    <a:bodyPr/>
                    <a:lstStyle/>
                    <a:p>
                      <a:pPr algn="r"/>
                      <a:r>
                        <a:rPr lang="en-US"/>
                        <a:t>195</a:t>
                      </a:r>
                    </a:p>
                  </a:txBody>
                  <a:tcPr anchor="ctr"/>
                </a:tc>
                <a:tc>
                  <a:txBody>
                    <a:bodyPr/>
                    <a:lstStyle/>
                    <a:p>
                      <a:pPr algn="r"/>
                      <a:r>
                        <a:rPr lang="en-US"/>
                        <a:t>2</a:t>
                      </a:r>
                    </a:p>
                  </a:txBody>
                  <a:tcPr anchor="ctr"/>
                </a:tc>
                <a:tc>
                  <a:txBody>
                    <a:bodyPr/>
                    <a:lstStyle/>
                    <a:p>
                      <a:pPr algn="r"/>
                      <a:r>
                        <a:rPr lang="en-US"/>
                        <a:t>1</a:t>
                      </a:r>
                    </a:p>
                  </a:txBody>
                  <a:tcPr anchor="ctr"/>
                </a:tc>
                <a:extLst>
                  <a:ext uri="{0D108BD9-81ED-4DB2-BD59-A6C34878D82A}">
                    <a16:rowId xmlns:a16="http://schemas.microsoft.com/office/drawing/2014/main" val="2791519684"/>
                  </a:ext>
                </a:extLst>
              </a:tr>
              <a:tr h="161925">
                <a:tc>
                  <a:txBody>
                    <a:bodyPr/>
                    <a:lstStyle/>
                    <a:p>
                      <a:pPr algn="l"/>
                      <a:r>
                        <a:rPr lang="en-US"/>
                        <a:t>ulcerative-colitis</a:t>
                      </a:r>
                    </a:p>
                  </a:txBody>
                  <a:tcPr anchor="ctr"/>
                </a:tc>
                <a:tc>
                  <a:txBody>
                    <a:bodyPr/>
                    <a:lstStyle/>
                    <a:p>
                      <a:pPr algn="r"/>
                      <a:r>
                        <a:rPr lang="en-US"/>
                        <a:t>7</a:t>
                      </a:r>
                    </a:p>
                  </a:txBody>
                  <a:tcPr anchor="ctr"/>
                </a:tc>
                <a:tc>
                  <a:txBody>
                    <a:bodyPr/>
                    <a:lstStyle/>
                    <a:p>
                      <a:pPr algn="r"/>
                      <a:r>
                        <a:rPr lang="en-US"/>
                        <a:t>0</a:t>
                      </a:r>
                    </a:p>
                  </a:txBody>
                  <a:tcPr anchor="ctr"/>
                </a:tc>
                <a:tc>
                  <a:txBody>
                    <a:bodyPr/>
                    <a:lstStyle/>
                    <a:p>
                      <a:pPr algn="r"/>
                      <a:r>
                        <a:rPr lang="en-US"/>
                        <a:t>10</a:t>
                      </a:r>
                    </a:p>
                  </a:txBody>
                  <a:tcPr anchor="ctr"/>
                </a:tc>
                <a:tc>
                  <a:txBody>
                    <a:bodyPr/>
                    <a:lstStyle/>
                    <a:p>
                      <a:pPr algn="r"/>
                      <a:r>
                        <a:rPr lang="en-US"/>
                        <a:t>1</a:t>
                      </a:r>
                    </a:p>
                  </a:txBody>
                  <a:tcPr anchor="ctr"/>
                </a:tc>
                <a:tc>
                  <a:txBody>
                    <a:bodyPr/>
                    <a:lstStyle/>
                    <a:p>
                      <a:pPr algn="r"/>
                      <a:r>
                        <a:rPr lang="en-US"/>
                        <a:t>153</a:t>
                      </a:r>
                    </a:p>
                  </a:txBody>
                  <a:tcPr anchor="ctr"/>
                </a:tc>
                <a:tc>
                  <a:txBody>
                    <a:bodyPr/>
                    <a:lstStyle/>
                    <a:p>
                      <a:pPr algn="r"/>
                      <a:r>
                        <a:rPr lang="en-US"/>
                        <a:t>0</a:t>
                      </a:r>
                    </a:p>
                  </a:txBody>
                  <a:tcPr anchor="ctr"/>
                </a:tc>
                <a:extLst>
                  <a:ext uri="{0D108BD9-81ED-4DB2-BD59-A6C34878D82A}">
                    <a16:rowId xmlns:a16="http://schemas.microsoft.com/office/drawing/2014/main" val="592818309"/>
                  </a:ext>
                </a:extLst>
              </a:tr>
              <a:tr h="161925">
                <a:tc>
                  <a:txBody>
                    <a:bodyPr/>
                    <a:lstStyle/>
                    <a:p>
                      <a:pPr algn="l"/>
                      <a:r>
                        <a:rPr lang="en-US"/>
                        <a:t>z-line</a:t>
                      </a:r>
                    </a:p>
                  </a:txBody>
                  <a:tcPr anchor="ctr"/>
                </a:tc>
                <a:tc>
                  <a:txBody>
                    <a:bodyPr/>
                    <a:lstStyle/>
                    <a:p>
                      <a:pPr algn="r"/>
                      <a:r>
                        <a:rPr lang="en-US"/>
                        <a:t>0</a:t>
                      </a:r>
                    </a:p>
                  </a:txBody>
                  <a:tcPr anchor="ctr"/>
                </a:tc>
                <a:tc>
                  <a:txBody>
                    <a:bodyPr/>
                    <a:lstStyle/>
                    <a:p>
                      <a:pPr algn="r"/>
                      <a:r>
                        <a:rPr lang="en-US"/>
                        <a:t>53</a:t>
                      </a:r>
                    </a:p>
                  </a:txBody>
                  <a:tcPr anchor="ctr"/>
                </a:tc>
                <a:tc>
                  <a:txBody>
                    <a:bodyPr/>
                    <a:lstStyle/>
                    <a:p>
                      <a:pPr algn="r"/>
                      <a:r>
                        <a:rPr lang="en-US"/>
                        <a:t>0</a:t>
                      </a:r>
                    </a:p>
                  </a:txBody>
                  <a:tcPr anchor="ctr"/>
                </a:tc>
                <a:tc>
                  <a:txBody>
                    <a:bodyPr/>
                    <a:lstStyle/>
                    <a:p>
                      <a:pPr algn="r"/>
                      <a:r>
                        <a:rPr lang="en-US"/>
                        <a:t>2</a:t>
                      </a:r>
                    </a:p>
                  </a:txBody>
                  <a:tcPr anchor="ctr"/>
                </a:tc>
                <a:tc>
                  <a:txBody>
                    <a:bodyPr/>
                    <a:lstStyle/>
                    <a:p>
                      <a:pPr algn="r"/>
                      <a:r>
                        <a:rPr lang="en-US"/>
                        <a:t>1</a:t>
                      </a:r>
                    </a:p>
                  </a:txBody>
                  <a:tcPr anchor="ctr"/>
                </a:tc>
                <a:tc>
                  <a:txBody>
                    <a:bodyPr/>
                    <a:lstStyle/>
                    <a:p>
                      <a:pPr algn="r"/>
                      <a:r>
                        <a:rPr lang="en-US"/>
                        <a:t>131</a:t>
                      </a:r>
                    </a:p>
                  </a:txBody>
                  <a:tcPr anchor="ctr"/>
                </a:tc>
                <a:extLst>
                  <a:ext uri="{0D108BD9-81ED-4DB2-BD59-A6C34878D82A}">
                    <a16:rowId xmlns:a16="http://schemas.microsoft.com/office/drawing/2014/main" val="1784305764"/>
                  </a:ext>
                </a:extLst>
              </a:tr>
            </a:tbl>
          </a:graphicData>
        </a:graphic>
      </p:graphicFrame>
      <p:sp>
        <p:nvSpPr>
          <p:cNvPr id="7" name="TextBox 6">
            <a:extLst>
              <a:ext uri="{FF2B5EF4-FFF2-40B4-BE49-F238E27FC236}">
                <a16:creationId xmlns:a16="http://schemas.microsoft.com/office/drawing/2014/main" id="{C4502C05-AD75-04A6-39B2-BAD4125F9711}"/>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8" name="TextBox 7">
            <a:extLst>
              <a:ext uri="{FF2B5EF4-FFF2-40B4-BE49-F238E27FC236}">
                <a16:creationId xmlns:a16="http://schemas.microsoft.com/office/drawing/2014/main" id="{BA41CF0E-CC2D-31E2-9C0A-B8CCF7055CE9}"/>
              </a:ext>
            </a:extLst>
          </p:cNvPr>
          <p:cNvSpPr txBox="1"/>
          <p:nvPr/>
        </p:nvSpPr>
        <p:spPr>
          <a:xfrm>
            <a:off x="797859" y="5172635"/>
            <a:ext cx="27432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Precision = 86.31</a:t>
            </a:r>
            <a:br>
              <a:rPr lang="en-US"/>
            </a:br>
            <a:r>
              <a:rPr lang="en-US"/>
              <a:t>Accuracy = 95.81</a:t>
            </a:r>
            <a:br>
              <a:rPr lang="en-US"/>
            </a:br>
            <a:r>
              <a:rPr lang="en-US"/>
              <a:t>Recall (Sensitivity) = 86.58</a:t>
            </a:r>
            <a:br>
              <a:rPr lang="en-US"/>
            </a:br>
            <a:r>
              <a:rPr lang="en-US"/>
              <a:t>Specificity = 97.53</a:t>
            </a:r>
            <a:br>
              <a:rPr lang="en-US"/>
            </a:br>
            <a:r>
              <a:rPr lang="en-US"/>
              <a:t>F1 score = 86.33</a:t>
            </a:r>
            <a:br>
              <a:rPr lang="en-US"/>
            </a:br>
            <a:endParaRPr lang="en-US"/>
          </a:p>
        </p:txBody>
      </p:sp>
    </p:spTree>
    <p:extLst>
      <p:ext uri="{BB962C8B-B14F-4D97-AF65-F5344CB8AC3E}">
        <p14:creationId xmlns:p14="http://schemas.microsoft.com/office/powerpoint/2010/main" val="19628646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99F9C-CFDC-1784-AFFE-4E10730DF64E}"/>
              </a:ext>
            </a:extLst>
          </p:cNvPr>
          <p:cNvSpPr>
            <a:spLocks noGrp="1"/>
          </p:cNvSpPr>
          <p:nvPr>
            <p:ph type="title"/>
          </p:nvPr>
        </p:nvSpPr>
        <p:spPr>
          <a:xfrm>
            <a:off x="748553" y="221690"/>
            <a:ext cx="10515600" cy="958010"/>
          </a:xfrm>
        </p:spPr>
        <p:txBody>
          <a:bodyPr>
            <a:normAutofit/>
          </a:bodyPr>
          <a:lstStyle/>
          <a:p>
            <a:r>
              <a:rPr lang="en-US" sz="2800">
                <a:ea typeface="+mj-lt"/>
                <a:cs typeface="+mj-lt"/>
              </a:rPr>
              <a:t>306 epochs , 0.2 dropout , 0.001 learning rate (reduced to 0.0001 after many epochs), 0.005 L2 </a:t>
            </a:r>
            <a:r>
              <a:rPr lang="en-US" sz="2800" err="1">
                <a:ea typeface="+mj-lt"/>
                <a:cs typeface="+mj-lt"/>
              </a:rPr>
              <a:t>regularisation</a:t>
            </a:r>
            <a:r>
              <a:rPr lang="en-US" sz="2800">
                <a:ea typeface="+mj-lt"/>
                <a:cs typeface="+mj-lt"/>
              </a:rPr>
              <a:t>, MAPGI enabled, Inceptionv4</a:t>
            </a:r>
          </a:p>
          <a:p>
            <a:endParaRPr lang="en-US" sz="2800">
              <a:ea typeface="Calibri Light"/>
              <a:cs typeface="Calibri Light"/>
            </a:endParaRPr>
          </a:p>
        </p:txBody>
      </p:sp>
      <p:sp>
        <p:nvSpPr>
          <p:cNvPr id="6" name="TextBox 5">
            <a:extLst>
              <a:ext uri="{FF2B5EF4-FFF2-40B4-BE49-F238E27FC236}">
                <a16:creationId xmlns:a16="http://schemas.microsoft.com/office/drawing/2014/main" id="{D0F5BED2-3DC0-EC5E-2795-3BDB45ED22DE}"/>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3" name="Picture 4" descr="Histogram&#10;&#10;Description automatically generated">
            <a:extLst>
              <a:ext uri="{FF2B5EF4-FFF2-40B4-BE49-F238E27FC236}">
                <a16:creationId xmlns:a16="http://schemas.microsoft.com/office/drawing/2014/main" id="{540358EB-4EF4-3E6F-B28B-2B40D72690ED}"/>
              </a:ext>
            </a:extLst>
          </p:cNvPr>
          <p:cNvPicPr>
            <a:picLocks noGrp="1" noChangeAspect="1"/>
          </p:cNvPicPr>
          <p:nvPr>
            <p:ph idx="1"/>
          </p:nvPr>
        </p:nvPicPr>
        <p:blipFill>
          <a:blip r:embed="rId2"/>
          <a:stretch>
            <a:fillRect/>
          </a:stretch>
        </p:blipFill>
        <p:spPr>
          <a:xfrm>
            <a:off x="6359649" y="1547719"/>
            <a:ext cx="5398373" cy="4046538"/>
          </a:xfrm>
        </p:spPr>
      </p:pic>
      <p:pic>
        <p:nvPicPr>
          <p:cNvPr id="5" name="Picture 6" descr="Chart&#10;&#10;Description automatically generated">
            <a:extLst>
              <a:ext uri="{FF2B5EF4-FFF2-40B4-BE49-F238E27FC236}">
                <a16:creationId xmlns:a16="http://schemas.microsoft.com/office/drawing/2014/main" id="{B339E3BB-0054-C0C0-4674-1BDB4C858D90}"/>
              </a:ext>
            </a:extLst>
          </p:cNvPr>
          <p:cNvPicPr>
            <a:picLocks noChangeAspect="1"/>
          </p:cNvPicPr>
          <p:nvPr/>
        </p:nvPicPr>
        <p:blipFill>
          <a:blip r:embed="rId3"/>
          <a:stretch>
            <a:fillRect/>
          </a:stretch>
        </p:blipFill>
        <p:spPr>
          <a:xfrm>
            <a:off x="0" y="1432112"/>
            <a:ext cx="6275294" cy="4701988"/>
          </a:xfrm>
          <a:prstGeom prst="rect">
            <a:avLst/>
          </a:prstGeom>
        </p:spPr>
      </p:pic>
    </p:spTree>
    <p:extLst>
      <p:ext uri="{BB962C8B-B14F-4D97-AF65-F5344CB8AC3E}">
        <p14:creationId xmlns:p14="http://schemas.microsoft.com/office/powerpoint/2010/main" val="20129920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99F9C-CFDC-1784-AFFE-4E10730DF64E}"/>
              </a:ext>
            </a:extLst>
          </p:cNvPr>
          <p:cNvSpPr>
            <a:spLocks noGrp="1"/>
          </p:cNvSpPr>
          <p:nvPr>
            <p:ph type="title"/>
          </p:nvPr>
        </p:nvSpPr>
        <p:spPr>
          <a:xfrm>
            <a:off x="748553" y="221690"/>
            <a:ext cx="10515600" cy="958010"/>
          </a:xfrm>
        </p:spPr>
        <p:txBody>
          <a:bodyPr>
            <a:normAutofit fontScale="90000"/>
          </a:bodyPr>
          <a:lstStyle/>
          <a:p>
            <a:br>
              <a:rPr lang="en-US" sz="2800">
                <a:ea typeface="+mj-lt"/>
                <a:cs typeface="+mj-lt"/>
              </a:rPr>
            </a:br>
            <a:br>
              <a:rPr lang="en-US" sz="2800">
                <a:ea typeface="+mj-lt"/>
                <a:cs typeface="+mj-lt"/>
              </a:rPr>
            </a:br>
            <a:r>
              <a:rPr lang="en-US" sz="2800">
                <a:ea typeface="+mj-lt"/>
                <a:cs typeface="+mj-lt"/>
              </a:rPr>
              <a:t>306 epochs , 0.2 dropout , 0.001 learning rate (reduced to 0.0001 after many epochs), 0.005 L2 </a:t>
            </a:r>
            <a:r>
              <a:rPr lang="en-US" sz="2800" err="1">
                <a:ea typeface="+mj-lt"/>
                <a:cs typeface="+mj-lt"/>
              </a:rPr>
              <a:t>regularisation</a:t>
            </a:r>
            <a:r>
              <a:rPr lang="en-US" sz="2800">
                <a:ea typeface="+mj-lt"/>
                <a:cs typeface="+mj-lt"/>
              </a:rPr>
              <a:t>, MAPGI enabled, Inceptionv4</a:t>
            </a:r>
          </a:p>
          <a:p>
            <a:endParaRPr lang="en-US" sz="2800">
              <a:ea typeface="+mj-lt"/>
              <a:cs typeface="+mj-lt"/>
            </a:endParaRPr>
          </a:p>
          <a:p>
            <a:endParaRPr lang="en-US" sz="2800">
              <a:ea typeface="Calibri Light"/>
              <a:cs typeface="Calibri Light"/>
            </a:endParaRPr>
          </a:p>
        </p:txBody>
      </p:sp>
      <p:sp>
        <p:nvSpPr>
          <p:cNvPr id="6" name="TextBox 5">
            <a:extLst>
              <a:ext uri="{FF2B5EF4-FFF2-40B4-BE49-F238E27FC236}">
                <a16:creationId xmlns:a16="http://schemas.microsoft.com/office/drawing/2014/main" id="{D0F5BED2-3DC0-EC5E-2795-3BDB45ED22DE}"/>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graphicFrame>
        <p:nvGraphicFramePr>
          <p:cNvPr id="5" name="Content Placeholder 4">
            <a:extLst>
              <a:ext uri="{FF2B5EF4-FFF2-40B4-BE49-F238E27FC236}">
                <a16:creationId xmlns:a16="http://schemas.microsoft.com/office/drawing/2014/main" id="{8F7934ED-6DF8-D6A7-5DA2-E9385566CDEA}"/>
              </a:ext>
            </a:extLst>
          </p:cNvPr>
          <p:cNvGraphicFramePr>
            <a:graphicFrameLocks noGrp="1"/>
          </p:cNvGraphicFramePr>
          <p:nvPr>
            <p:ph idx="1"/>
          </p:nvPr>
        </p:nvGraphicFramePr>
        <p:xfrm>
          <a:off x="838200" y="1825625"/>
          <a:ext cx="10515596" cy="3108960"/>
        </p:xfrm>
        <a:graphic>
          <a:graphicData uri="http://schemas.openxmlformats.org/drawingml/2006/table">
            <a:tbl>
              <a:tblPr firstRow="1" bandRow="1">
                <a:tableStyleId>{5C22544A-7EE6-4342-B048-85BDC9FD1C3A}</a:tableStyleId>
              </a:tblPr>
              <a:tblGrid>
                <a:gridCol w="1502228">
                  <a:extLst>
                    <a:ext uri="{9D8B030D-6E8A-4147-A177-3AD203B41FA5}">
                      <a16:colId xmlns:a16="http://schemas.microsoft.com/office/drawing/2014/main" val="1458418019"/>
                    </a:ext>
                  </a:extLst>
                </a:gridCol>
                <a:gridCol w="1502228">
                  <a:extLst>
                    <a:ext uri="{9D8B030D-6E8A-4147-A177-3AD203B41FA5}">
                      <a16:colId xmlns:a16="http://schemas.microsoft.com/office/drawing/2014/main" val="562009450"/>
                    </a:ext>
                  </a:extLst>
                </a:gridCol>
                <a:gridCol w="1502228">
                  <a:extLst>
                    <a:ext uri="{9D8B030D-6E8A-4147-A177-3AD203B41FA5}">
                      <a16:colId xmlns:a16="http://schemas.microsoft.com/office/drawing/2014/main" val="2376238745"/>
                    </a:ext>
                  </a:extLst>
                </a:gridCol>
                <a:gridCol w="1502228">
                  <a:extLst>
                    <a:ext uri="{9D8B030D-6E8A-4147-A177-3AD203B41FA5}">
                      <a16:colId xmlns:a16="http://schemas.microsoft.com/office/drawing/2014/main" val="1735948243"/>
                    </a:ext>
                  </a:extLst>
                </a:gridCol>
                <a:gridCol w="1502228">
                  <a:extLst>
                    <a:ext uri="{9D8B030D-6E8A-4147-A177-3AD203B41FA5}">
                      <a16:colId xmlns:a16="http://schemas.microsoft.com/office/drawing/2014/main" val="1972601274"/>
                    </a:ext>
                  </a:extLst>
                </a:gridCol>
                <a:gridCol w="1502228">
                  <a:extLst>
                    <a:ext uri="{9D8B030D-6E8A-4147-A177-3AD203B41FA5}">
                      <a16:colId xmlns:a16="http://schemas.microsoft.com/office/drawing/2014/main" val="650062778"/>
                    </a:ext>
                  </a:extLst>
                </a:gridCol>
                <a:gridCol w="1502228">
                  <a:extLst>
                    <a:ext uri="{9D8B030D-6E8A-4147-A177-3AD203B41FA5}">
                      <a16:colId xmlns:a16="http://schemas.microsoft.com/office/drawing/2014/main" val="1214918492"/>
                    </a:ext>
                  </a:extLst>
                </a:gridCol>
              </a:tblGrid>
              <a:tr h="161925">
                <a:tc>
                  <a:txBody>
                    <a:bodyPr/>
                    <a:lstStyle/>
                    <a:p>
                      <a:pPr algn="l"/>
                      <a:r>
                        <a:rPr lang="en-US"/>
                        <a:t>Class</a:t>
                      </a:r>
                    </a:p>
                  </a:txBody>
                  <a:tcPr anchor="ctr"/>
                </a:tc>
                <a:tc>
                  <a:txBody>
                    <a:bodyPr/>
                    <a:lstStyle/>
                    <a:p>
                      <a:pPr algn="l"/>
                      <a:r>
                        <a:rPr lang="en-US"/>
                        <a:t>cecum</a:t>
                      </a:r>
                    </a:p>
                  </a:txBody>
                  <a:tcPr anchor="ctr"/>
                </a:tc>
                <a:tc>
                  <a:txBody>
                    <a:bodyPr/>
                    <a:lstStyle/>
                    <a:p>
                      <a:pPr algn="l"/>
                      <a:r>
                        <a:rPr lang="en-US"/>
                        <a:t>esophagitis</a:t>
                      </a:r>
                    </a:p>
                  </a:txBody>
                  <a:tcPr anchor="ctr"/>
                </a:tc>
                <a:tc>
                  <a:txBody>
                    <a:bodyPr/>
                    <a:lstStyle/>
                    <a:p>
                      <a:pPr algn="l"/>
                      <a:r>
                        <a:rPr lang="en-US"/>
                        <a:t>polyps</a:t>
                      </a:r>
                    </a:p>
                  </a:txBody>
                  <a:tcPr anchor="ctr"/>
                </a:tc>
                <a:tc>
                  <a:txBody>
                    <a:bodyPr/>
                    <a:lstStyle/>
                    <a:p>
                      <a:pPr algn="l"/>
                      <a:r>
                        <a:rPr lang="en-US"/>
                        <a:t>pylorus</a:t>
                      </a:r>
                    </a:p>
                  </a:txBody>
                  <a:tcPr anchor="ctr"/>
                </a:tc>
                <a:tc>
                  <a:txBody>
                    <a:bodyPr/>
                    <a:lstStyle/>
                    <a:p>
                      <a:pPr algn="l"/>
                      <a:r>
                        <a:rPr lang="en-US"/>
                        <a:t>ulcerative-colitis</a:t>
                      </a:r>
                    </a:p>
                  </a:txBody>
                  <a:tcPr anchor="ctr"/>
                </a:tc>
                <a:tc>
                  <a:txBody>
                    <a:bodyPr/>
                    <a:lstStyle/>
                    <a:p>
                      <a:pPr algn="l"/>
                      <a:r>
                        <a:rPr lang="en-US"/>
                        <a:t>z-line</a:t>
                      </a:r>
                    </a:p>
                  </a:txBody>
                  <a:tcPr anchor="ctr"/>
                </a:tc>
                <a:extLst>
                  <a:ext uri="{0D108BD9-81ED-4DB2-BD59-A6C34878D82A}">
                    <a16:rowId xmlns:a16="http://schemas.microsoft.com/office/drawing/2014/main" val="4173460122"/>
                  </a:ext>
                </a:extLst>
              </a:tr>
              <a:tr h="161925">
                <a:tc>
                  <a:txBody>
                    <a:bodyPr/>
                    <a:lstStyle/>
                    <a:p>
                      <a:pPr algn="l"/>
                      <a:r>
                        <a:rPr lang="en-US"/>
                        <a:t>cecum</a:t>
                      </a:r>
                    </a:p>
                  </a:txBody>
                  <a:tcPr anchor="ctr"/>
                </a:tc>
                <a:tc>
                  <a:txBody>
                    <a:bodyPr/>
                    <a:lstStyle/>
                    <a:p>
                      <a:pPr algn="r"/>
                      <a:r>
                        <a:rPr lang="en-US"/>
                        <a:t>189</a:t>
                      </a:r>
                    </a:p>
                  </a:txBody>
                  <a:tcPr anchor="ctr"/>
                </a:tc>
                <a:tc>
                  <a:txBody>
                    <a:bodyPr/>
                    <a:lstStyle/>
                    <a:p>
                      <a:pPr algn="r"/>
                      <a:r>
                        <a:rPr lang="en-US"/>
                        <a:t>0</a:t>
                      </a:r>
                    </a:p>
                  </a:txBody>
                  <a:tcPr anchor="ctr"/>
                </a:tc>
                <a:tc>
                  <a:txBody>
                    <a:bodyPr/>
                    <a:lstStyle/>
                    <a:p>
                      <a:pPr algn="r"/>
                      <a:r>
                        <a:rPr lang="en-US"/>
                        <a:t>0</a:t>
                      </a:r>
                    </a:p>
                  </a:txBody>
                  <a:tcPr anchor="ctr"/>
                </a:tc>
                <a:tc>
                  <a:txBody>
                    <a:bodyPr/>
                    <a:lstStyle/>
                    <a:p>
                      <a:pPr algn="r"/>
                      <a:r>
                        <a:rPr lang="en-US"/>
                        <a:t>0</a:t>
                      </a:r>
                    </a:p>
                  </a:txBody>
                  <a:tcPr anchor="ctr"/>
                </a:tc>
                <a:tc>
                  <a:txBody>
                    <a:bodyPr/>
                    <a:lstStyle/>
                    <a:p>
                      <a:pPr algn="r"/>
                      <a:r>
                        <a:rPr lang="en-US"/>
                        <a:t>13</a:t>
                      </a:r>
                    </a:p>
                  </a:txBody>
                  <a:tcPr anchor="ctr"/>
                </a:tc>
                <a:tc>
                  <a:txBody>
                    <a:bodyPr/>
                    <a:lstStyle/>
                    <a:p>
                      <a:pPr algn="r"/>
                      <a:r>
                        <a:rPr lang="en-US"/>
                        <a:t>0</a:t>
                      </a:r>
                    </a:p>
                  </a:txBody>
                  <a:tcPr anchor="ctr"/>
                </a:tc>
                <a:extLst>
                  <a:ext uri="{0D108BD9-81ED-4DB2-BD59-A6C34878D82A}">
                    <a16:rowId xmlns:a16="http://schemas.microsoft.com/office/drawing/2014/main" val="2342290489"/>
                  </a:ext>
                </a:extLst>
              </a:tr>
              <a:tr h="161925">
                <a:tc>
                  <a:txBody>
                    <a:bodyPr/>
                    <a:lstStyle/>
                    <a:p>
                      <a:pPr algn="l"/>
                      <a:r>
                        <a:rPr lang="en-US"/>
                        <a:t>esophagitis</a:t>
                      </a:r>
                    </a:p>
                  </a:txBody>
                  <a:tcPr anchor="ctr"/>
                </a:tc>
                <a:tc>
                  <a:txBody>
                    <a:bodyPr/>
                    <a:lstStyle/>
                    <a:p>
                      <a:pPr algn="r"/>
                      <a:r>
                        <a:rPr lang="en-US"/>
                        <a:t>0</a:t>
                      </a:r>
                    </a:p>
                  </a:txBody>
                  <a:tcPr anchor="ctr"/>
                </a:tc>
                <a:tc>
                  <a:txBody>
                    <a:bodyPr/>
                    <a:lstStyle/>
                    <a:p>
                      <a:pPr algn="r"/>
                      <a:r>
                        <a:rPr lang="en-US"/>
                        <a:t>94</a:t>
                      </a:r>
                    </a:p>
                  </a:txBody>
                  <a:tcPr anchor="ctr"/>
                </a:tc>
                <a:tc>
                  <a:txBody>
                    <a:bodyPr/>
                    <a:lstStyle/>
                    <a:p>
                      <a:pPr algn="r"/>
                      <a:r>
                        <a:rPr lang="en-US"/>
                        <a:t>0</a:t>
                      </a:r>
                    </a:p>
                  </a:txBody>
                  <a:tcPr anchor="ctr"/>
                </a:tc>
                <a:tc>
                  <a:txBody>
                    <a:bodyPr/>
                    <a:lstStyle/>
                    <a:p>
                      <a:pPr algn="r"/>
                      <a:r>
                        <a:rPr lang="en-US"/>
                        <a:t>0</a:t>
                      </a:r>
                    </a:p>
                  </a:txBody>
                  <a:tcPr anchor="ctr"/>
                </a:tc>
                <a:tc>
                  <a:txBody>
                    <a:bodyPr/>
                    <a:lstStyle/>
                    <a:p>
                      <a:pPr algn="r"/>
                      <a:r>
                        <a:rPr lang="en-US"/>
                        <a:t>0</a:t>
                      </a:r>
                    </a:p>
                  </a:txBody>
                  <a:tcPr anchor="ctr"/>
                </a:tc>
                <a:tc>
                  <a:txBody>
                    <a:bodyPr/>
                    <a:lstStyle/>
                    <a:p>
                      <a:pPr algn="r"/>
                      <a:r>
                        <a:rPr lang="en-US"/>
                        <a:t>39</a:t>
                      </a:r>
                    </a:p>
                  </a:txBody>
                  <a:tcPr anchor="ctr"/>
                </a:tc>
                <a:extLst>
                  <a:ext uri="{0D108BD9-81ED-4DB2-BD59-A6C34878D82A}">
                    <a16:rowId xmlns:a16="http://schemas.microsoft.com/office/drawing/2014/main" val="303554617"/>
                  </a:ext>
                </a:extLst>
              </a:tr>
              <a:tr h="161925">
                <a:tc>
                  <a:txBody>
                    <a:bodyPr/>
                    <a:lstStyle/>
                    <a:p>
                      <a:pPr algn="l"/>
                      <a:r>
                        <a:rPr lang="en-US"/>
                        <a:t>polyps</a:t>
                      </a:r>
                    </a:p>
                  </a:txBody>
                  <a:tcPr anchor="ctr"/>
                </a:tc>
                <a:tc>
                  <a:txBody>
                    <a:bodyPr/>
                    <a:lstStyle/>
                    <a:p>
                      <a:pPr algn="r"/>
                      <a:r>
                        <a:rPr lang="en-US"/>
                        <a:t>1</a:t>
                      </a:r>
                    </a:p>
                  </a:txBody>
                  <a:tcPr anchor="ctr"/>
                </a:tc>
                <a:tc>
                  <a:txBody>
                    <a:bodyPr/>
                    <a:lstStyle/>
                    <a:p>
                      <a:pPr algn="r"/>
                      <a:r>
                        <a:rPr lang="en-US"/>
                        <a:t>0</a:t>
                      </a:r>
                    </a:p>
                  </a:txBody>
                  <a:tcPr anchor="ctr"/>
                </a:tc>
                <a:tc>
                  <a:txBody>
                    <a:bodyPr/>
                    <a:lstStyle/>
                    <a:p>
                      <a:pPr algn="r"/>
                      <a:r>
                        <a:rPr lang="en-US"/>
                        <a:t>183</a:t>
                      </a:r>
                    </a:p>
                  </a:txBody>
                  <a:tcPr anchor="ctr"/>
                </a:tc>
                <a:tc>
                  <a:txBody>
                    <a:bodyPr/>
                    <a:lstStyle/>
                    <a:p>
                      <a:pPr algn="r"/>
                      <a:r>
                        <a:rPr lang="en-US"/>
                        <a:t>1</a:t>
                      </a:r>
                    </a:p>
                  </a:txBody>
                  <a:tcPr anchor="ctr"/>
                </a:tc>
                <a:tc>
                  <a:txBody>
                    <a:bodyPr/>
                    <a:lstStyle/>
                    <a:p>
                      <a:pPr algn="r"/>
                      <a:r>
                        <a:rPr lang="en-US"/>
                        <a:t>21</a:t>
                      </a:r>
                    </a:p>
                  </a:txBody>
                  <a:tcPr anchor="ctr"/>
                </a:tc>
                <a:tc>
                  <a:txBody>
                    <a:bodyPr/>
                    <a:lstStyle/>
                    <a:p>
                      <a:pPr algn="r"/>
                      <a:r>
                        <a:rPr lang="en-US"/>
                        <a:t>0</a:t>
                      </a:r>
                    </a:p>
                  </a:txBody>
                  <a:tcPr anchor="ctr"/>
                </a:tc>
                <a:extLst>
                  <a:ext uri="{0D108BD9-81ED-4DB2-BD59-A6C34878D82A}">
                    <a16:rowId xmlns:a16="http://schemas.microsoft.com/office/drawing/2014/main" val="2686614214"/>
                  </a:ext>
                </a:extLst>
              </a:tr>
              <a:tr h="161925">
                <a:tc>
                  <a:txBody>
                    <a:bodyPr/>
                    <a:lstStyle/>
                    <a:p>
                      <a:pPr algn="l"/>
                      <a:r>
                        <a:rPr lang="en-US"/>
                        <a:t>pylorus</a:t>
                      </a:r>
                    </a:p>
                  </a:txBody>
                  <a:tcPr anchor="ctr"/>
                </a:tc>
                <a:tc>
                  <a:txBody>
                    <a:bodyPr/>
                    <a:lstStyle/>
                    <a:p>
                      <a:pPr algn="r"/>
                      <a:r>
                        <a:rPr lang="en-US"/>
                        <a:t>0</a:t>
                      </a:r>
                    </a:p>
                  </a:txBody>
                  <a:tcPr anchor="ctr"/>
                </a:tc>
                <a:tc>
                  <a:txBody>
                    <a:bodyPr/>
                    <a:lstStyle/>
                    <a:p>
                      <a:pPr algn="r"/>
                      <a:r>
                        <a:rPr lang="en-US"/>
                        <a:t>2</a:t>
                      </a:r>
                    </a:p>
                  </a:txBody>
                  <a:tcPr anchor="ctr"/>
                </a:tc>
                <a:tc>
                  <a:txBody>
                    <a:bodyPr/>
                    <a:lstStyle/>
                    <a:p>
                      <a:pPr algn="r"/>
                      <a:r>
                        <a:rPr lang="en-US"/>
                        <a:t>4</a:t>
                      </a:r>
                    </a:p>
                  </a:txBody>
                  <a:tcPr anchor="ctr"/>
                </a:tc>
                <a:tc>
                  <a:txBody>
                    <a:bodyPr/>
                    <a:lstStyle/>
                    <a:p>
                      <a:pPr algn="r"/>
                      <a:r>
                        <a:rPr lang="en-US"/>
                        <a:t>187</a:t>
                      </a:r>
                    </a:p>
                  </a:txBody>
                  <a:tcPr anchor="ctr"/>
                </a:tc>
                <a:tc>
                  <a:txBody>
                    <a:bodyPr/>
                    <a:lstStyle/>
                    <a:p>
                      <a:pPr algn="r"/>
                      <a:r>
                        <a:rPr lang="en-US"/>
                        <a:t>2</a:t>
                      </a:r>
                    </a:p>
                  </a:txBody>
                  <a:tcPr anchor="ctr"/>
                </a:tc>
                <a:tc>
                  <a:txBody>
                    <a:bodyPr/>
                    <a:lstStyle/>
                    <a:p>
                      <a:pPr algn="r"/>
                      <a:r>
                        <a:rPr lang="en-US"/>
                        <a:t>5</a:t>
                      </a:r>
                    </a:p>
                  </a:txBody>
                  <a:tcPr anchor="ctr"/>
                </a:tc>
                <a:extLst>
                  <a:ext uri="{0D108BD9-81ED-4DB2-BD59-A6C34878D82A}">
                    <a16:rowId xmlns:a16="http://schemas.microsoft.com/office/drawing/2014/main" val="1695816162"/>
                  </a:ext>
                </a:extLst>
              </a:tr>
              <a:tr h="161925">
                <a:tc>
                  <a:txBody>
                    <a:bodyPr/>
                    <a:lstStyle/>
                    <a:p>
                      <a:pPr algn="l"/>
                      <a:r>
                        <a:rPr lang="en-US"/>
                        <a:t>ulcerative-colitis</a:t>
                      </a:r>
                    </a:p>
                  </a:txBody>
                  <a:tcPr anchor="ctr"/>
                </a:tc>
                <a:tc>
                  <a:txBody>
                    <a:bodyPr/>
                    <a:lstStyle/>
                    <a:p>
                      <a:pPr algn="r"/>
                      <a:r>
                        <a:rPr lang="en-US"/>
                        <a:t>4</a:t>
                      </a:r>
                    </a:p>
                  </a:txBody>
                  <a:tcPr anchor="ctr"/>
                </a:tc>
                <a:tc>
                  <a:txBody>
                    <a:bodyPr/>
                    <a:lstStyle/>
                    <a:p>
                      <a:pPr algn="r"/>
                      <a:r>
                        <a:rPr lang="en-US"/>
                        <a:t>1</a:t>
                      </a:r>
                    </a:p>
                  </a:txBody>
                  <a:tcPr anchor="ctr"/>
                </a:tc>
                <a:tc>
                  <a:txBody>
                    <a:bodyPr/>
                    <a:lstStyle/>
                    <a:p>
                      <a:pPr algn="r"/>
                      <a:r>
                        <a:rPr lang="en-US"/>
                        <a:t>12</a:t>
                      </a:r>
                    </a:p>
                  </a:txBody>
                  <a:tcPr anchor="ctr"/>
                </a:tc>
                <a:tc>
                  <a:txBody>
                    <a:bodyPr/>
                    <a:lstStyle/>
                    <a:p>
                      <a:pPr algn="r"/>
                      <a:r>
                        <a:rPr lang="en-US"/>
                        <a:t>0</a:t>
                      </a:r>
                    </a:p>
                  </a:txBody>
                  <a:tcPr anchor="ctr"/>
                </a:tc>
                <a:tc>
                  <a:txBody>
                    <a:bodyPr/>
                    <a:lstStyle/>
                    <a:p>
                      <a:pPr algn="r"/>
                      <a:r>
                        <a:rPr lang="en-US"/>
                        <a:t>154</a:t>
                      </a:r>
                    </a:p>
                  </a:txBody>
                  <a:tcPr anchor="ctr"/>
                </a:tc>
                <a:tc>
                  <a:txBody>
                    <a:bodyPr/>
                    <a:lstStyle/>
                    <a:p>
                      <a:pPr algn="r"/>
                      <a:r>
                        <a:rPr lang="en-US"/>
                        <a:t>0</a:t>
                      </a:r>
                    </a:p>
                  </a:txBody>
                  <a:tcPr anchor="ctr"/>
                </a:tc>
                <a:extLst>
                  <a:ext uri="{0D108BD9-81ED-4DB2-BD59-A6C34878D82A}">
                    <a16:rowId xmlns:a16="http://schemas.microsoft.com/office/drawing/2014/main" val="1177936688"/>
                  </a:ext>
                </a:extLst>
              </a:tr>
              <a:tr h="161925">
                <a:tc>
                  <a:txBody>
                    <a:bodyPr/>
                    <a:lstStyle/>
                    <a:p>
                      <a:pPr algn="l"/>
                      <a:r>
                        <a:rPr lang="en-US"/>
                        <a:t>z-line</a:t>
                      </a:r>
                    </a:p>
                  </a:txBody>
                  <a:tcPr anchor="ctr"/>
                </a:tc>
                <a:tc>
                  <a:txBody>
                    <a:bodyPr/>
                    <a:lstStyle/>
                    <a:p>
                      <a:pPr algn="r"/>
                      <a:r>
                        <a:rPr lang="en-US"/>
                        <a:t>0</a:t>
                      </a:r>
                    </a:p>
                  </a:txBody>
                  <a:tcPr anchor="ctr"/>
                </a:tc>
                <a:tc>
                  <a:txBody>
                    <a:bodyPr/>
                    <a:lstStyle/>
                    <a:p>
                      <a:pPr algn="r"/>
                      <a:r>
                        <a:rPr lang="en-US"/>
                        <a:t>29</a:t>
                      </a:r>
                    </a:p>
                  </a:txBody>
                  <a:tcPr anchor="ctr"/>
                </a:tc>
                <a:tc>
                  <a:txBody>
                    <a:bodyPr/>
                    <a:lstStyle/>
                    <a:p>
                      <a:pPr algn="r"/>
                      <a:r>
                        <a:rPr lang="en-US"/>
                        <a:t>0</a:t>
                      </a:r>
                    </a:p>
                  </a:txBody>
                  <a:tcPr anchor="ctr"/>
                </a:tc>
                <a:tc>
                  <a:txBody>
                    <a:bodyPr/>
                    <a:lstStyle/>
                    <a:p>
                      <a:pPr algn="r"/>
                      <a:r>
                        <a:rPr lang="en-US"/>
                        <a:t>3</a:t>
                      </a:r>
                    </a:p>
                  </a:txBody>
                  <a:tcPr anchor="ctr"/>
                </a:tc>
                <a:tc>
                  <a:txBody>
                    <a:bodyPr/>
                    <a:lstStyle/>
                    <a:p>
                      <a:pPr algn="r"/>
                      <a:r>
                        <a:rPr lang="en-US"/>
                        <a:t>0</a:t>
                      </a:r>
                    </a:p>
                  </a:txBody>
                  <a:tcPr anchor="ctr"/>
                </a:tc>
                <a:tc>
                  <a:txBody>
                    <a:bodyPr/>
                    <a:lstStyle/>
                    <a:p>
                      <a:pPr algn="r"/>
                      <a:r>
                        <a:rPr lang="en-US"/>
                        <a:t>155</a:t>
                      </a:r>
                    </a:p>
                  </a:txBody>
                  <a:tcPr anchor="ctr"/>
                </a:tc>
                <a:extLst>
                  <a:ext uri="{0D108BD9-81ED-4DB2-BD59-A6C34878D82A}">
                    <a16:rowId xmlns:a16="http://schemas.microsoft.com/office/drawing/2014/main" val="1798184553"/>
                  </a:ext>
                </a:extLst>
              </a:tr>
            </a:tbl>
          </a:graphicData>
        </a:graphic>
      </p:graphicFrame>
      <p:sp>
        <p:nvSpPr>
          <p:cNvPr id="7" name="TextBox 6">
            <a:extLst>
              <a:ext uri="{FF2B5EF4-FFF2-40B4-BE49-F238E27FC236}">
                <a16:creationId xmlns:a16="http://schemas.microsoft.com/office/drawing/2014/main" id="{2FC9B15B-643B-500A-DC86-602A67F1AC4D}"/>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8" name="TextBox 7">
            <a:extLst>
              <a:ext uri="{FF2B5EF4-FFF2-40B4-BE49-F238E27FC236}">
                <a16:creationId xmlns:a16="http://schemas.microsoft.com/office/drawing/2014/main" id="{F235CC71-ACCD-AE27-93C1-6A612FABF145}"/>
              </a:ext>
            </a:extLst>
          </p:cNvPr>
          <p:cNvSpPr txBox="1"/>
          <p:nvPr/>
        </p:nvSpPr>
        <p:spPr>
          <a:xfrm>
            <a:off x="1102659" y="5181600"/>
            <a:ext cx="27432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Precision = 86.81</a:t>
            </a:r>
            <a:br>
              <a:rPr lang="en-US"/>
            </a:br>
            <a:r>
              <a:rPr lang="en-US"/>
              <a:t>Accuracy = 95.84</a:t>
            </a:r>
            <a:br>
              <a:rPr lang="en-US"/>
            </a:br>
            <a:r>
              <a:rPr lang="en-US"/>
              <a:t>Recall (Sensitivity) = 86.59</a:t>
            </a:r>
            <a:br>
              <a:rPr lang="en-US"/>
            </a:br>
            <a:r>
              <a:rPr lang="en-US"/>
              <a:t>Specificity = 97.53</a:t>
            </a:r>
            <a:br>
              <a:rPr lang="en-US"/>
            </a:br>
            <a:r>
              <a:rPr lang="en-US"/>
              <a:t>F1 score = 86.62</a:t>
            </a:r>
            <a:br>
              <a:rPr lang="en-US"/>
            </a:br>
            <a:endParaRPr lang="en-US"/>
          </a:p>
        </p:txBody>
      </p:sp>
    </p:spTree>
    <p:extLst>
      <p:ext uri="{BB962C8B-B14F-4D97-AF65-F5344CB8AC3E}">
        <p14:creationId xmlns:p14="http://schemas.microsoft.com/office/powerpoint/2010/main" val="939883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99F9C-CFDC-1784-AFFE-4E10730DF64E}"/>
              </a:ext>
            </a:extLst>
          </p:cNvPr>
          <p:cNvSpPr>
            <a:spLocks noGrp="1"/>
          </p:cNvSpPr>
          <p:nvPr>
            <p:ph type="title"/>
          </p:nvPr>
        </p:nvSpPr>
        <p:spPr>
          <a:xfrm>
            <a:off x="748553" y="221690"/>
            <a:ext cx="10515600" cy="958010"/>
          </a:xfrm>
        </p:spPr>
        <p:txBody>
          <a:bodyPr>
            <a:normAutofit fontScale="90000"/>
          </a:bodyPr>
          <a:lstStyle/>
          <a:p>
            <a:r>
              <a:rPr lang="en-US" sz="2800">
                <a:ea typeface="+mj-lt"/>
                <a:cs typeface="+mj-lt"/>
              </a:rPr>
              <a:t>307 epochs , 0.2 dropout , 0.001 learning rate (reduced to 0.0001 after many epochs), 0.005 L2 </a:t>
            </a:r>
            <a:r>
              <a:rPr lang="en-US" sz="2800" err="1">
                <a:ea typeface="+mj-lt"/>
                <a:cs typeface="+mj-lt"/>
              </a:rPr>
              <a:t>regularisation</a:t>
            </a:r>
            <a:r>
              <a:rPr lang="en-US" sz="2800">
                <a:ea typeface="+mj-lt"/>
                <a:cs typeface="+mj-lt"/>
              </a:rPr>
              <a:t>, MAPGI disabled, </a:t>
            </a:r>
            <a:r>
              <a:rPr lang="en-US" sz="2800" err="1">
                <a:ea typeface="+mj-lt"/>
                <a:cs typeface="+mj-lt"/>
              </a:rPr>
              <a:t>NASNet</a:t>
            </a:r>
            <a:r>
              <a:rPr lang="en-US" sz="2800">
                <a:ea typeface="+mj-lt"/>
                <a:cs typeface="+mj-lt"/>
              </a:rPr>
              <a:t>, 0 trainable layers</a:t>
            </a:r>
          </a:p>
          <a:p>
            <a:endParaRPr lang="en-US" sz="2800">
              <a:cs typeface="Calibri Light"/>
            </a:endParaRPr>
          </a:p>
        </p:txBody>
      </p:sp>
      <p:sp>
        <p:nvSpPr>
          <p:cNvPr id="6" name="TextBox 5">
            <a:extLst>
              <a:ext uri="{FF2B5EF4-FFF2-40B4-BE49-F238E27FC236}">
                <a16:creationId xmlns:a16="http://schemas.microsoft.com/office/drawing/2014/main" id="{D0F5BED2-3DC0-EC5E-2795-3BDB45ED22DE}"/>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3" name="Picture 4" descr="A picture containing chart&#10;&#10;Description automatically generated">
            <a:extLst>
              <a:ext uri="{FF2B5EF4-FFF2-40B4-BE49-F238E27FC236}">
                <a16:creationId xmlns:a16="http://schemas.microsoft.com/office/drawing/2014/main" id="{D2F41520-3349-54F5-89E5-265BA7C2DE9D}"/>
              </a:ext>
            </a:extLst>
          </p:cNvPr>
          <p:cNvPicPr>
            <a:picLocks noGrp="1" noChangeAspect="1"/>
          </p:cNvPicPr>
          <p:nvPr>
            <p:ph idx="1"/>
          </p:nvPr>
        </p:nvPicPr>
        <p:blipFill>
          <a:blip r:embed="rId2"/>
          <a:stretch>
            <a:fillRect/>
          </a:stretch>
        </p:blipFill>
        <p:spPr>
          <a:xfrm>
            <a:off x="6332755" y="1574613"/>
            <a:ext cx="5568702" cy="4181009"/>
          </a:xfrm>
        </p:spPr>
      </p:pic>
      <p:pic>
        <p:nvPicPr>
          <p:cNvPr id="5" name="Picture 6" descr="Chart&#10;&#10;Description automatically generated">
            <a:extLst>
              <a:ext uri="{FF2B5EF4-FFF2-40B4-BE49-F238E27FC236}">
                <a16:creationId xmlns:a16="http://schemas.microsoft.com/office/drawing/2014/main" id="{B29976D2-A697-7762-BA44-2D68FECB597E}"/>
              </a:ext>
            </a:extLst>
          </p:cNvPr>
          <p:cNvPicPr>
            <a:picLocks noChangeAspect="1"/>
          </p:cNvPicPr>
          <p:nvPr/>
        </p:nvPicPr>
        <p:blipFill>
          <a:blip r:embed="rId3"/>
          <a:stretch>
            <a:fillRect/>
          </a:stretch>
        </p:blipFill>
        <p:spPr>
          <a:xfrm>
            <a:off x="0" y="1423147"/>
            <a:ext cx="6409764" cy="4800600"/>
          </a:xfrm>
          <a:prstGeom prst="rect">
            <a:avLst/>
          </a:prstGeom>
        </p:spPr>
      </p:pic>
    </p:spTree>
    <p:extLst>
      <p:ext uri="{BB962C8B-B14F-4D97-AF65-F5344CB8AC3E}">
        <p14:creationId xmlns:p14="http://schemas.microsoft.com/office/powerpoint/2010/main" val="39050833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99F9C-CFDC-1784-AFFE-4E10730DF64E}"/>
              </a:ext>
            </a:extLst>
          </p:cNvPr>
          <p:cNvSpPr>
            <a:spLocks noGrp="1"/>
          </p:cNvSpPr>
          <p:nvPr>
            <p:ph type="title"/>
          </p:nvPr>
        </p:nvSpPr>
        <p:spPr>
          <a:xfrm>
            <a:off x="748553" y="221690"/>
            <a:ext cx="10515600" cy="958010"/>
          </a:xfrm>
        </p:spPr>
        <p:txBody>
          <a:bodyPr>
            <a:normAutofit fontScale="90000"/>
          </a:bodyPr>
          <a:lstStyle/>
          <a:p>
            <a:r>
              <a:rPr lang="en-US" sz="2800">
                <a:ea typeface="+mj-lt"/>
                <a:cs typeface="+mj-lt"/>
              </a:rPr>
              <a:t>307 epochs , 0.2 dropout , 0.001 learning rate (reduced to 0.0001 after many epochs), 0.005 L2 </a:t>
            </a:r>
            <a:r>
              <a:rPr lang="en-US" sz="2800" err="1">
                <a:ea typeface="+mj-lt"/>
                <a:cs typeface="+mj-lt"/>
              </a:rPr>
              <a:t>regularisation</a:t>
            </a:r>
            <a:r>
              <a:rPr lang="en-US" sz="2800">
                <a:ea typeface="+mj-lt"/>
                <a:cs typeface="+mj-lt"/>
              </a:rPr>
              <a:t>, MAPGI disabled, </a:t>
            </a:r>
            <a:r>
              <a:rPr lang="en-US" sz="2800" err="1">
                <a:ea typeface="+mj-lt"/>
                <a:cs typeface="+mj-lt"/>
              </a:rPr>
              <a:t>NASNet</a:t>
            </a:r>
            <a:r>
              <a:rPr lang="en-US" sz="2800">
                <a:ea typeface="+mj-lt"/>
                <a:cs typeface="+mj-lt"/>
              </a:rPr>
              <a:t>, 0 trainable layers</a:t>
            </a:r>
          </a:p>
          <a:p>
            <a:endParaRPr lang="en-US" sz="2800">
              <a:ea typeface="+mj-lt"/>
              <a:cs typeface="+mj-lt"/>
            </a:endParaRPr>
          </a:p>
          <a:p>
            <a:endParaRPr lang="en-US" sz="2800">
              <a:ea typeface="Calibri Light"/>
              <a:cs typeface="Calibri Light"/>
            </a:endParaRPr>
          </a:p>
        </p:txBody>
      </p:sp>
      <p:sp>
        <p:nvSpPr>
          <p:cNvPr id="6" name="TextBox 5">
            <a:extLst>
              <a:ext uri="{FF2B5EF4-FFF2-40B4-BE49-F238E27FC236}">
                <a16:creationId xmlns:a16="http://schemas.microsoft.com/office/drawing/2014/main" id="{D0F5BED2-3DC0-EC5E-2795-3BDB45ED22DE}"/>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graphicFrame>
        <p:nvGraphicFramePr>
          <p:cNvPr id="5" name="Content Placeholder 4">
            <a:extLst>
              <a:ext uri="{FF2B5EF4-FFF2-40B4-BE49-F238E27FC236}">
                <a16:creationId xmlns:a16="http://schemas.microsoft.com/office/drawing/2014/main" id="{E55D4170-1142-F768-5ED6-B407F0048178}"/>
              </a:ext>
            </a:extLst>
          </p:cNvPr>
          <p:cNvGraphicFramePr>
            <a:graphicFrameLocks noGrp="1"/>
          </p:cNvGraphicFramePr>
          <p:nvPr>
            <p:ph idx="1"/>
          </p:nvPr>
        </p:nvGraphicFramePr>
        <p:xfrm>
          <a:off x="838200" y="1825625"/>
          <a:ext cx="10515596" cy="3108960"/>
        </p:xfrm>
        <a:graphic>
          <a:graphicData uri="http://schemas.openxmlformats.org/drawingml/2006/table">
            <a:tbl>
              <a:tblPr firstRow="1" bandRow="1">
                <a:tableStyleId>{5C22544A-7EE6-4342-B048-85BDC9FD1C3A}</a:tableStyleId>
              </a:tblPr>
              <a:tblGrid>
                <a:gridCol w="1502228">
                  <a:extLst>
                    <a:ext uri="{9D8B030D-6E8A-4147-A177-3AD203B41FA5}">
                      <a16:colId xmlns:a16="http://schemas.microsoft.com/office/drawing/2014/main" val="551956089"/>
                    </a:ext>
                  </a:extLst>
                </a:gridCol>
                <a:gridCol w="1502228">
                  <a:extLst>
                    <a:ext uri="{9D8B030D-6E8A-4147-A177-3AD203B41FA5}">
                      <a16:colId xmlns:a16="http://schemas.microsoft.com/office/drawing/2014/main" val="1005354508"/>
                    </a:ext>
                  </a:extLst>
                </a:gridCol>
                <a:gridCol w="1502228">
                  <a:extLst>
                    <a:ext uri="{9D8B030D-6E8A-4147-A177-3AD203B41FA5}">
                      <a16:colId xmlns:a16="http://schemas.microsoft.com/office/drawing/2014/main" val="2465547511"/>
                    </a:ext>
                  </a:extLst>
                </a:gridCol>
                <a:gridCol w="1502228">
                  <a:extLst>
                    <a:ext uri="{9D8B030D-6E8A-4147-A177-3AD203B41FA5}">
                      <a16:colId xmlns:a16="http://schemas.microsoft.com/office/drawing/2014/main" val="2581768215"/>
                    </a:ext>
                  </a:extLst>
                </a:gridCol>
                <a:gridCol w="1502228">
                  <a:extLst>
                    <a:ext uri="{9D8B030D-6E8A-4147-A177-3AD203B41FA5}">
                      <a16:colId xmlns:a16="http://schemas.microsoft.com/office/drawing/2014/main" val="2980677884"/>
                    </a:ext>
                  </a:extLst>
                </a:gridCol>
                <a:gridCol w="1502228">
                  <a:extLst>
                    <a:ext uri="{9D8B030D-6E8A-4147-A177-3AD203B41FA5}">
                      <a16:colId xmlns:a16="http://schemas.microsoft.com/office/drawing/2014/main" val="3126256810"/>
                    </a:ext>
                  </a:extLst>
                </a:gridCol>
                <a:gridCol w="1502228">
                  <a:extLst>
                    <a:ext uri="{9D8B030D-6E8A-4147-A177-3AD203B41FA5}">
                      <a16:colId xmlns:a16="http://schemas.microsoft.com/office/drawing/2014/main" val="715716880"/>
                    </a:ext>
                  </a:extLst>
                </a:gridCol>
              </a:tblGrid>
              <a:tr h="161925">
                <a:tc>
                  <a:txBody>
                    <a:bodyPr/>
                    <a:lstStyle/>
                    <a:p>
                      <a:pPr algn="l"/>
                      <a:r>
                        <a:rPr lang="en-US"/>
                        <a:t>Class</a:t>
                      </a:r>
                    </a:p>
                  </a:txBody>
                  <a:tcPr anchor="ctr"/>
                </a:tc>
                <a:tc>
                  <a:txBody>
                    <a:bodyPr/>
                    <a:lstStyle/>
                    <a:p>
                      <a:pPr algn="l"/>
                      <a:r>
                        <a:rPr lang="en-US"/>
                        <a:t>cecum</a:t>
                      </a:r>
                    </a:p>
                  </a:txBody>
                  <a:tcPr anchor="ctr"/>
                </a:tc>
                <a:tc>
                  <a:txBody>
                    <a:bodyPr/>
                    <a:lstStyle/>
                    <a:p>
                      <a:pPr algn="l"/>
                      <a:r>
                        <a:rPr lang="en-US"/>
                        <a:t>esophagitis</a:t>
                      </a:r>
                    </a:p>
                  </a:txBody>
                  <a:tcPr anchor="ctr"/>
                </a:tc>
                <a:tc>
                  <a:txBody>
                    <a:bodyPr/>
                    <a:lstStyle/>
                    <a:p>
                      <a:pPr algn="l"/>
                      <a:r>
                        <a:rPr lang="en-US"/>
                        <a:t>polyps</a:t>
                      </a:r>
                    </a:p>
                  </a:txBody>
                  <a:tcPr anchor="ctr"/>
                </a:tc>
                <a:tc>
                  <a:txBody>
                    <a:bodyPr/>
                    <a:lstStyle/>
                    <a:p>
                      <a:pPr algn="l"/>
                      <a:r>
                        <a:rPr lang="en-US"/>
                        <a:t>pylorus</a:t>
                      </a:r>
                    </a:p>
                  </a:txBody>
                  <a:tcPr anchor="ctr"/>
                </a:tc>
                <a:tc>
                  <a:txBody>
                    <a:bodyPr/>
                    <a:lstStyle/>
                    <a:p>
                      <a:pPr algn="l"/>
                      <a:r>
                        <a:rPr lang="en-US"/>
                        <a:t>ulcerative-colitis</a:t>
                      </a:r>
                    </a:p>
                  </a:txBody>
                  <a:tcPr anchor="ctr"/>
                </a:tc>
                <a:tc>
                  <a:txBody>
                    <a:bodyPr/>
                    <a:lstStyle/>
                    <a:p>
                      <a:pPr algn="l"/>
                      <a:r>
                        <a:rPr lang="en-US"/>
                        <a:t>z-line</a:t>
                      </a:r>
                    </a:p>
                  </a:txBody>
                  <a:tcPr anchor="ctr"/>
                </a:tc>
                <a:extLst>
                  <a:ext uri="{0D108BD9-81ED-4DB2-BD59-A6C34878D82A}">
                    <a16:rowId xmlns:a16="http://schemas.microsoft.com/office/drawing/2014/main" val="3063791512"/>
                  </a:ext>
                </a:extLst>
              </a:tr>
              <a:tr h="161925">
                <a:tc>
                  <a:txBody>
                    <a:bodyPr/>
                    <a:lstStyle/>
                    <a:p>
                      <a:pPr algn="l"/>
                      <a:r>
                        <a:rPr lang="en-US"/>
                        <a:t>cecum</a:t>
                      </a:r>
                    </a:p>
                  </a:txBody>
                  <a:tcPr anchor="ctr"/>
                </a:tc>
                <a:tc>
                  <a:txBody>
                    <a:bodyPr/>
                    <a:lstStyle/>
                    <a:p>
                      <a:pPr algn="r"/>
                      <a:r>
                        <a:rPr lang="en-US"/>
                        <a:t>190</a:t>
                      </a:r>
                    </a:p>
                  </a:txBody>
                  <a:tcPr anchor="ctr"/>
                </a:tc>
                <a:tc>
                  <a:txBody>
                    <a:bodyPr/>
                    <a:lstStyle/>
                    <a:p>
                      <a:pPr algn="r"/>
                      <a:r>
                        <a:rPr lang="en-US"/>
                        <a:t>0</a:t>
                      </a:r>
                    </a:p>
                  </a:txBody>
                  <a:tcPr anchor="ctr"/>
                </a:tc>
                <a:tc>
                  <a:txBody>
                    <a:bodyPr/>
                    <a:lstStyle/>
                    <a:p>
                      <a:pPr algn="r"/>
                      <a:r>
                        <a:rPr lang="en-US"/>
                        <a:t>4</a:t>
                      </a:r>
                    </a:p>
                  </a:txBody>
                  <a:tcPr anchor="ctr"/>
                </a:tc>
                <a:tc>
                  <a:txBody>
                    <a:bodyPr/>
                    <a:lstStyle/>
                    <a:p>
                      <a:pPr algn="r"/>
                      <a:r>
                        <a:rPr lang="en-US"/>
                        <a:t>0</a:t>
                      </a:r>
                    </a:p>
                  </a:txBody>
                  <a:tcPr anchor="ctr"/>
                </a:tc>
                <a:tc>
                  <a:txBody>
                    <a:bodyPr/>
                    <a:lstStyle/>
                    <a:p>
                      <a:pPr algn="r"/>
                      <a:r>
                        <a:rPr lang="en-US"/>
                        <a:t>8</a:t>
                      </a:r>
                    </a:p>
                  </a:txBody>
                  <a:tcPr anchor="ctr"/>
                </a:tc>
                <a:tc>
                  <a:txBody>
                    <a:bodyPr/>
                    <a:lstStyle/>
                    <a:p>
                      <a:pPr algn="r"/>
                      <a:r>
                        <a:rPr lang="en-US"/>
                        <a:t>0</a:t>
                      </a:r>
                    </a:p>
                  </a:txBody>
                  <a:tcPr anchor="ctr"/>
                </a:tc>
                <a:extLst>
                  <a:ext uri="{0D108BD9-81ED-4DB2-BD59-A6C34878D82A}">
                    <a16:rowId xmlns:a16="http://schemas.microsoft.com/office/drawing/2014/main" val="1865249487"/>
                  </a:ext>
                </a:extLst>
              </a:tr>
              <a:tr h="161925">
                <a:tc>
                  <a:txBody>
                    <a:bodyPr/>
                    <a:lstStyle/>
                    <a:p>
                      <a:pPr algn="l"/>
                      <a:r>
                        <a:rPr lang="en-US"/>
                        <a:t>esophagitis</a:t>
                      </a:r>
                    </a:p>
                  </a:txBody>
                  <a:tcPr anchor="ctr"/>
                </a:tc>
                <a:tc>
                  <a:txBody>
                    <a:bodyPr/>
                    <a:lstStyle/>
                    <a:p>
                      <a:pPr algn="r"/>
                      <a:r>
                        <a:rPr lang="en-US"/>
                        <a:t>2</a:t>
                      </a:r>
                    </a:p>
                  </a:txBody>
                  <a:tcPr anchor="ctr"/>
                </a:tc>
                <a:tc>
                  <a:txBody>
                    <a:bodyPr/>
                    <a:lstStyle/>
                    <a:p>
                      <a:pPr algn="r"/>
                      <a:r>
                        <a:rPr lang="en-US"/>
                        <a:t>70</a:t>
                      </a:r>
                    </a:p>
                  </a:txBody>
                  <a:tcPr anchor="ctr"/>
                </a:tc>
                <a:tc>
                  <a:txBody>
                    <a:bodyPr/>
                    <a:lstStyle/>
                    <a:p>
                      <a:pPr algn="r"/>
                      <a:r>
                        <a:rPr lang="en-US"/>
                        <a:t>0</a:t>
                      </a:r>
                    </a:p>
                  </a:txBody>
                  <a:tcPr anchor="ctr"/>
                </a:tc>
                <a:tc>
                  <a:txBody>
                    <a:bodyPr/>
                    <a:lstStyle/>
                    <a:p>
                      <a:pPr algn="r"/>
                      <a:r>
                        <a:rPr lang="en-US"/>
                        <a:t>8</a:t>
                      </a:r>
                    </a:p>
                  </a:txBody>
                  <a:tcPr anchor="ctr"/>
                </a:tc>
                <a:tc>
                  <a:txBody>
                    <a:bodyPr/>
                    <a:lstStyle/>
                    <a:p>
                      <a:pPr algn="r"/>
                      <a:r>
                        <a:rPr lang="en-US"/>
                        <a:t>1</a:t>
                      </a:r>
                    </a:p>
                  </a:txBody>
                  <a:tcPr anchor="ctr"/>
                </a:tc>
                <a:tc>
                  <a:txBody>
                    <a:bodyPr/>
                    <a:lstStyle/>
                    <a:p>
                      <a:pPr algn="r"/>
                      <a:r>
                        <a:rPr lang="en-US"/>
                        <a:t>52</a:t>
                      </a:r>
                    </a:p>
                  </a:txBody>
                  <a:tcPr anchor="ctr"/>
                </a:tc>
                <a:extLst>
                  <a:ext uri="{0D108BD9-81ED-4DB2-BD59-A6C34878D82A}">
                    <a16:rowId xmlns:a16="http://schemas.microsoft.com/office/drawing/2014/main" val="1643330926"/>
                  </a:ext>
                </a:extLst>
              </a:tr>
              <a:tr h="161925">
                <a:tc>
                  <a:txBody>
                    <a:bodyPr/>
                    <a:lstStyle/>
                    <a:p>
                      <a:pPr algn="l"/>
                      <a:r>
                        <a:rPr lang="en-US"/>
                        <a:t>polyps</a:t>
                      </a:r>
                    </a:p>
                  </a:txBody>
                  <a:tcPr anchor="ctr"/>
                </a:tc>
                <a:tc>
                  <a:txBody>
                    <a:bodyPr/>
                    <a:lstStyle/>
                    <a:p>
                      <a:pPr algn="r"/>
                      <a:r>
                        <a:rPr lang="en-US"/>
                        <a:t>3</a:t>
                      </a:r>
                    </a:p>
                  </a:txBody>
                  <a:tcPr anchor="ctr"/>
                </a:tc>
                <a:tc>
                  <a:txBody>
                    <a:bodyPr/>
                    <a:lstStyle/>
                    <a:p>
                      <a:pPr algn="r"/>
                      <a:r>
                        <a:rPr lang="en-US"/>
                        <a:t>0</a:t>
                      </a:r>
                    </a:p>
                  </a:txBody>
                  <a:tcPr anchor="ctr"/>
                </a:tc>
                <a:tc>
                  <a:txBody>
                    <a:bodyPr/>
                    <a:lstStyle/>
                    <a:p>
                      <a:pPr algn="r"/>
                      <a:r>
                        <a:rPr lang="en-US"/>
                        <a:t>198</a:t>
                      </a:r>
                    </a:p>
                  </a:txBody>
                  <a:tcPr anchor="ctr"/>
                </a:tc>
                <a:tc>
                  <a:txBody>
                    <a:bodyPr/>
                    <a:lstStyle/>
                    <a:p>
                      <a:pPr algn="r"/>
                      <a:r>
                        <a:rPr lang="en-US"/>
                        <a:t>1</a:t>
                      </a:r>
                    </a:p>
                  </a:txBody>
                  <a:tcPr anchor="ctr"/>
                </a:tc>
                <a:tc>
                  <a:txBody>
                    <a:bodyPr/>
                    <a:lstStyle/>
                    <a:p>
                      <a:pPr algn="r"/>
                      <a:r>
                        <a:rPr lang="en-US"/>
                        <a:t>4</a:t>
                      </a:r>
                    </a:p>
                  </a:txBody>
                  <a:tcPr anchor="ctr"/>
                </a:tc>
                <a:tc>
                  <a:txBody>
                    <a:bodyPr/>
                    <a:lstStyle/>
                    <a:p>
                      <a:pPr algn="r"/>
                      <a:r>
                        <a:rPr lang="en-US"/>
                        <a:t>0</a:t>
                      </a:r>
                    </a:p>
                  </a:txBody>
                  <a:tcPr anchor="ctr"/>
                </a:tc>
                <a:extLst>
                  <a:ext uri="{0D108BD9-81ED-4DB2-BD59-A6C34878D82A}">
                    <a16:rowId xmlns:a16="http://schemas.microsoft.com/office/drawing/2014/main" val="3858760611"/>
                  </a:ext>
                </a:extLst>
              </a:tr>
              <a:tr h="161925">
                <a:tc>
                  <a:txBody>
                    <a:bodyPr/>
                    <a:lstStyle/>
                    <a:p>
                      <a:pPr algn="l"/>
                      <a:r>
                        <a:rPr lang="en-US"/>
                        <a:t>pylorus</a:t>
                      </a:r>
                    </a:p>
                  </a:txBody>
                  <a:tcPr anchor="ctr"/>
                </a:tc>
                <a:tc>
                  <a:txBody>
                    <a:bodyPr/>
                    <a:lstStyle/>
                    <a:p>
                      <a:pPr algn="r"/>
                      <a:r>
                        <a:rPr lang="en-US"/>
                        <a:t>6</a:t>
                      </a:r>
                    </a:p>
                  </a:txBody>
                  <a:tcPr anchor="ctr"/>
                </a:tc>
                <a:tc>
                  <a:txBody>
                    <a:bodyPr/>
                    <a:lstStyle/>
                    <a:p>
                      <a:pPr algn="r"/>
                      <a:r>
                        <a:rPr lang="en-US"/>
                        <a:t>5</a:t>
                      </a:r>
                    </a:p>
                  </a:txBody>
                  <a:tcPr anchor="ctr"/>
                </a:tc>
                <a:tc>
                  <a:txBody>
                    <a:bodyPr/>
                    <a:lstStyle/>
                    <a:p>
                      <a:pPr algn="r"/>
                      <a:r>
                        <a:rPr lang="en-US"/>
                        <a:t>4</a:t>
                      </a:r>
                    </a:p>
                  </a:txBody>
                  <a:tcPr anchor="ctr"/>
                </a:tc>
                <a:tc>
                  <a:txBody>
                    <a:bodyPr/>
                    <a:lstStyle/>
                    <a:p>
                      <a:pPr algn="r"/>
                      <a:r>
                        <a:rPr lang="en-US"/>
                        <a:t>174</a:t>
                      </a:r>
                    </a:p>
                  </a:txBody>
                  <a:tcPr anchor="ctr"/>
                </a:tc>
                <a:tc>
                  <a:txBody>
                    <a:bodyPr/>
                    <a:lstStyle/>
                    <a:p>
                      <a:pPr algn="r"/>
                      <a:r>
                        <a:rPr lang="en-US"/>
                        <a:t>1</a:t>
                      </a:r>
                    </a:p>
                  </a:txBody>
                  <a:tcPr anchor="ctr"/>
                </a:tc>
                <a:tc>
                  <a:txBody>
                    <a:bodyPr/>
                    <a:lstStyle/>
                    <a:p>
                      <a:pPr algn="r"/>
                      <a:r>
                        <a:rPr lang="en-US"/>
                        <a:t>10</a:t>
                      </a:r>
                    </a:p>
                  </a:txBody>
                  <a:tcPr anchor="ctr"/>
                </a:tc>
                <a:extLst>
                  <a:ext uri="{0D108BD9-81ED-4DB2-BD59-A6C34878D82A}">
                    <a16:rowId xmlns:a16="http://schemas.microsoft.com/office/drawing/2014/main" val="2087671041"/>
                  </a:ext>
                </a:extLst>
              </a:tr>
              <a:tr h="161925">
                <a:tc>
                  <a:txBody>
                    <a:bodyPr/>
                    <a:lstStyle/>
                    <a:p>
                      <a:pPr algn="l"/>
                      <a:r>
                        <a:rPr lang="en-US"/>
                        <a:t>ulcerative-colitis</a:t>
                      </a:r>
                    </a:p>
                  </a:txBody>
                  <a:tcPr anchor="ctr"/>
                </a:tc>
                <a:tc>
                  <a:txBody>
                    <a:bodyPr/>
                    <a:lstStyle/>
                    <a:p>
                      <a:pPr algn="r"/>
                      <a:r>
                        <a:rPr lang="en-US"/>
                        <a:t>13</a:t>
                      </a:r>
                    </a:p>
                  </a:txBody>
                  <a:tcPr anchor="ctr"/>
                </a:tc>
                <a:tc>
                  <a:txBody>
                    <a:bodyPr/>
                    <a:lstStyle/>
                    <a:p>
                      <a:pPr algn="r"/>
                      <a:r>
                        <a:rPr lang="en-US"/>
                        <a:t>1</a:t>
                      </a:r>
                    </a:p>
                  </a:txBody>
                  <a:tcPr anchor="ctr"/>
                </a:tc>
                <a:tc>
                  <a:txBody>
                    <a:bodyPr/>
                    <a:lstStyle/>
                    <a:p>
                      <a:pPr algn="r"/>
                      <a:r>
                        <a:rPr lang="en-US"/>
                        <a:t>12</a:t>
                      </a:r>
                    </a:p>
                  </a:txBody>
                  <a:tcPr anchor="ctr"/>
                </a:tc>
                <a:tc>
                  <a:txBody>
                    <a:bodyPr/>
                    <a:lstStyle/>
                    <a:p>
                      <a:pPr algn="r"/>
                      <a:r>
                        <a:rPr lang="en-US"/>
                        <a:t>0</a:t>
                      </a:r>
                    </a:p>
                  </a:txBody>
                  <a:tcPr anchor="ctr"/>
                </a:tc>
                <a:tc>
                  <a:txBody>
                    <a:bodyPr/>
                    <a:lstStyle/>
                    <a:p>
                      <a:pPr algn="r"/>
                      <a:r>
                        <a:rPr lang="en-US"/>
                        <a:t>145</a:t>
                      </a:r>
                    </a:p>
                  </a:txBody>
                  <a:tcPr anchor="ctr"/>
                </a:tc>
                <a:tc>
                  <a:txBody>
                    <a:bodyPr/>
                    <a:lstStyle/>
                    <a:p>
                      <a:pPr algn="r"/>
                      <a:r>
                        <a:rPr lang="en-US"/>
                        <a:t>0</a:t>
                      </a:r>
                    </a:p>
                  </a:txBody>
                  <a:tcPr anchor="ctr"/>
                </a:tc>
                <a:extLst>
                  <a:ext uri="{0D108BD9-81ED-4DB2-BD59-A6C34878D82A}">
                    <a16:rowId xmlns:a16="http://schemas.microsoft.com/office/drawing/2014/main" val="2552114310"/>
                  </a:ext>
                </a:extLst>
              </a:tr>
              <a:tr h="161925">
                <a:tc>
                  <a:txBody>
                    <a:bodyPr/>
                    <a:lstStyle/>
                    <a:p>
                      <a:pPr algn="l"/>
                      <a:r>
                        <a:rPr lang="en-US"/>
                        <a:t>z-line</a:t>
                      </a:r>
                    </a:p>
                  </a:txBody>
                  <a:tcPr anchor="ctr"/>
                </a:tc>
                <a:tc>
                  <a:txBody>
                    <a:bodyPr/>
                    <a:lstStyle/>
                    <a:p>
                      <a:pPr algn="r"/>
                      <a:r>
                        <a:rPr lang="en-US"/>
                        <a:t>0</a:t>
                      </a:r>
                    </a:p>
                  </a:txBody>
                  <a:tcPr anchor="ctr"/>
                </a:tc>
                <a:tc>
                  <a:txBody>
                    <a:bodyPr/>
                    <a:lstStyle/>
                    <a:p>
                      <a:pPr algn="r"/>
                      <a:r>
                        <a:rPr lang="en-US"/>
                        <a:t>26</a:t>
                      </a:r>
                    </a:p>
                  </a:txBody>
                  <a:tcPr anchor="ctr"/>
                </a:tc>
                <a:tc>
                  <a:txBody>
                    <a:bodyPr/>
                    <a:lstStyle/>
                    <a:p>
                      <a:pPr algn="r"/>
                      <a:r>
                        <a:rPr lang="en-US"/>
                        <a:t>0</a:t>
                      </a:r>
                    </a:p>
                  </a:txBody>
                  <a:tcPr anchor="ctr"/>
                </a:tc>
                <a:tc>
                  <a:txBody>
                    <a:bodyPr/>
                    <a:lstStyle/>
                    <a:p>
                      <a:pPr algn="r"/>
                      <a:r>
                        <a:rPr lang="en-US"/>
                        <a:t>10</a:t>
                      </a:r>
                    </a:p>
                  </a:txBody>
                  <a:tcPr anchor="ctr"/>
                </a:tc>
                <a:tc>
                  <a:txBody>
                    <a:bodyPr/>
                    <a:lstStyle/>
                    <a:p>
                      <a:pPr algn="r"/>
                      <a:r>
                        <a:rPr lang="en-US"/>
                        <a:t>0</a:t>
                      </a:r>
                    </a:p>
                  </a:txBody>
                  <a:tcPr anchor="ctr"/>
                </a:tc>
                <a:tc>
                  <a:txBody>
                    <a:bodyPr/>
                    <a:lstStyle/>
                    <a:p>
                      <a:pPr algn="r"/>
                      <a:r>
                        <a:rPr lang="en-US"/>
                        <a:t>151</a:t>
                      </a:r>
                    </a:p>
                  </a:txBody>
                  <a:tcPr anchor="ctr"/>
                </a:tc>
                <a:extLst>
                  <a:ext uri="{0D108BD9-81ED-4DB2-BD59-A6C34878D82A}">
                    <a16:rowId xmlns:a16="http://schemas.microsoft.com/office/drawing/2014/main" val="24512943"/>
                  </a:ext>
                </a:extLst>
              </a:tr>
            </a:tbl>
          </a:graphicData>
        </a:graphic>
      </p:graphicFrame>
      <p:sp>
        <p:nvSpPr>
          <p:cNvPr id="7" name="TextBox 6">
            <a:extLst>
              <a:ext uri="{FF2B5EF4-FFF2-40B4-BE49-F238E27FC236}">
                <a16:creationId xmlns:a16="http://schemas.microsoft.com/office/drawing/2014/main" id="{269CB3D5-DBC6-D64F-C3D2-E81DDEBF892B}"/>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8" name="TextBox 7">
            <a:extLst>
              <a:ext uri="{FF2B5EF4-FFF2-40B4-BE49-F238E27FC236}">
                <a16:creationId xmlns:a16="http://schemas.microsoft.com/office/drawing/2014/main" id="{0959A8B5-DE4F-F81E-F86C-1A8F246F2D55}"/>
              </a:ext>
            </a:extLst>
          </p:cNvPr>
          <p:cNvSpPr txBox="1"/>
          <p:nvPr/>
        </p:nvSpPr>
        <p:spPr>
          <a:xfrm>
            <a:off x="905435" y="5181600"/>
            <a:ext cx="27432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Precision = 83.41</a:t>
            </a:r>
            <a:br>
              <a:rPr lang="en-US"/>
            </a:br>
            <a:r>
              <a:rPr lang="en-US"/>
              <a:t>Accuracy = 94.81</a:t>
            </a:r>
            <a:br>
              <a:rPr lang="en-US"/>
            </a:br>
            <a:r>
              <a:rPr lang="en-US"/>
              <a:t>Recall (Sensitivity) = 82.56</a:t>
            </a:r>
            <a:br>
              <a:rPr lang="en-US"/>
            </a:br>
            <a:r>
              <a:rPr lang="en-US"/>
              <a:t>Specificity = 96.89</a:t>
            </a:r>
            <a:br>
              <a:rPr lang="en-US"/>
            </a:br>
            <a:r>
              <a:rPr lang="en-US"/>
              <a:t>F1 score = 82.71</a:t>
            </a:r>
            <a:br>
              <a:rPr lang="en-US"/>
            </a:br>
            <a:endParaRPr lang="en-US"/>
          </a:p>
        </p:txBody>
      </p:sp>
    </p:spTree>
    <p:extLst>
      <p:ext uri="{BB962C8B-B14F-4D97-AF65-F5344CB8AC3E}">
        <p14:creationId xmlns:p14="http://schemas.microsoft.com/office/powerpoint/2010/main" val="26566608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99F9C-CFDC-1784-AFFE-4E10730DF64E}"/>
              </a:ext>
            </a:extLst>
          </p:cNvPr>
          <p:cNvSpPr>
            <a:spLocks noGrp="1"/>
          </p:cNvSpPr>
          <p:nvPr>
            <p:ph type="title"/>
          </p:nvPr>
        </p:nvSpPr>
        <p:spPr>
          <a:xfrm>
            <a:off x="748553" y="221690"/>
            <a:ext cx="10515600" cy="958010"/>
          </a:xfrm>
        </p:spPr>
        <p:txBody>
          <a:bodyPr>
            <a:normAutofit fontScale="90000"/>
          </a:bodyPr>
          <a:lstStyle/>
          <a:p>
            <a:r>
              <a:rPr lang="en-US" sz="2800">
                <a:ea typeface="+mj-lt"/>
                <a:cs typeface="+mj-lt"/>
              </a:rPr>
              <a:t>308 epochs , 0.2 dropout , 0.001 learning rate (reduced to 0.0001 after many epochs), 0.005 L2 </a:t>
            </a:r>
            <a:r>
              <a:rPr lang="en-US" sz="2800" err="1">
                <a:ea typeface="+mj-lt"/>
                <a:cs typeface="+mj-lt"/>
              </a:rPr>
              <a:t>regularisation</a:t>
            </a:r>
            <a:r>
              <a:rPr lang="en-US" sz="2800">
                <a:ea typeface="+mj-lt"/>
                <a:cs typeface="+mj-lt"/>
              </a:rPr>
              <a:t>, MAPGI enabled, </a:t>
            </a:r>
            <a:r>
              <a:rPr lang="en-US" sz="2800" err="1">
                <a:ea typeface="+mj-lt"/>
                <a:cs typeface="+mj-lt"/>
              </a:rPr>
              <a:t>NASNet</a:t>
            </a:r>
            <a:r>
              <a:rPr lang="en-US" sz="2800">
                <a:ea typeface="+mj-lt"/>
                <a:cs typeface="+mj-lt"/>
              </a:rPr>
              <a:t>, 0 trainable layers</a:t>
            </a:r>
          </a:p>
          <a:p>
            <a:endParaRPr lang="en-US" sz="2800">
              <a:ea typeface="+mj-lt"/>
              <a:cs typeface="+mj-lt"/>
            </a:endParaRPr>
          </a:p>
          <a:p>
            <a:endParaRPr lang="en-US" sz="2800">
              <a:ea typeface="Calibri Light"/>
              <a:cs typeface="Calibri Light"/>
            </a:endParaRPr>
          </a:p>
        </p:txBody>
      </p:sp>
      <p:sp>
        <p:nvSpPr>
          <p:cNvPr id="6" name="TextBox 5">
            <a:extLst>
              <a:ext uri="{FF2B5EF4-FFF2-40B4-BE49-F238E27FC236}">
                <a16:creationId xmlns:a16="http://schemas.microsoft.com/office/drawing/2014/main" id="{D0F5BED2-3DC0-EC5E-2795-3BDB45ED22DE}"/>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3" name="Picture 4" descr="A picture containing chart&#10;&#10;Description automatically generated">
            <a:extLst>
              <a:ext uri="{FF2B5EF4-FFF2-40B4-BE49-F238E27FC236}">
                <a16:creationId xmlns:a16="http://schemas.microsoft.com/office/drawing/2014/main" id="{AD7CE680-EE5A-5C55-6266-54532C6C23AD}"/>
              </a:ext>
            </a:extLst>
          </p:cNvPr>
          <p:cNvPicPr>
            <a:picLocks noGrp="1" noChangeAspect="1"/>
          </p:cNvPicPr>
          <p:nvPr>
            <p:ph idx="1"/>
          </p:nvPr>
        </p:nvPicPr>
        <p:blipFill>
          <a:blip r:embed="rId2"/>
          <a:stretch>
            <a:fillRect/>
          </a:stretch>
        </p:blipFill>
        <p:spPr>
          <a:xfrm>
            <a:off x="6521014" y="1413248"/>
            <a:ext cx="5488020" cy="4118256"/>
          </a:xfrm>
        </p:spPr>
      </p:pic>
      <p:pic>
        <p:nvPicPr>
          <p:cNvPr id="5" name="Picture 6" descr="Chart&#10;&#10;Description automatically generated">
            <a:extLst>
              <a:ext uri="{FF2B5EF4-FFF2-40B4-BE49-F238E27FC236}">
                <a16:creationId xmlns:a16="http://schemas.microsoft.com/office/drawing/2014/main" id="{98439000-B7C5-5345-9081-189294EADFE9}"/>
              </a:ext>
            </a:extLst>
          </p:cNvPr>
          <p:cNvPicPr>
            <a:picLocks noChangeAspect="1"/>
          </p:cNvPicPr>
          <p:nvPr/>
        </p:nvPicPr>
        <p:blipFill>
          <a:blip r:embed="rId3"/>
          <a:stretch>
            <a:fillRect/>
          </a:stretch>
        </p:blipFill>
        <p:spPr>
          <a:xfrm>
            <a:off x="-26894" y="1037665"/>
            <a:ext cx="6400800" cy="4791635"/>
          </a:xfrm>
          <a:prstGeom prst="rect">
            <a:avLst/>
          </a:prstGeom>
        </p:spPr>
      </p:pic>
    </p:spTree>
    <p:extLst>
      <p:ext uri="{BB962C8B-B14F-4D97-AF65-F5344CB8AC3E}">
        <p14:creationId xmlns:p14="http://schemas.microsoft.com/office/powerpoint/2010/main" val="20463654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99F9C-CFDC-1784-AFFE-4E10730DF64E}"/>
              </a:ext>
            </a:extLst>
          </p:cNvPr>
          <p:cNvSpPr>
            <a:spLocks noGrp="1"/>
          </p:cNvSpPr>
          <p:nvPr>
            <p:ph type="title"/>
          </p:nvPr>
        </p:nvSpPr>
        <p:spPr>
          <a:xfrm>
            <a:off x="748553" y="221690"/>
            <a:ext cx="10515600" cy="958010"/>
          </a:xfrm>
        </p:spPr>
        <p:txBody>
          <a:bodyPr>
            <a:normAutofit fontScale="90000"/>
          </a:bodyPr>
          <a:lstStyle/>
          <a:p>
            <a:br>
              <a:rPr lang="en-US" sz="2800">
                <a:ea typeface="+mj-lt"/>
                <a:cs typeface="+mj-lt"/>
              </a:rPr>
            </a:br>
            <a:br>
              <a:rPr lang="en-US" sz="2800">
                <a:ea typeface="+mj-lt"/>
                <a:cs typeface="+mj-lt"/>
              </a:rPr>
            </a:br>
            <a:br>
              <a:rPr lang="en-US" sz="2800">
                <a:ea typeface="+mj-lt"/>
                <a:cs typeface="+mj-lt"/>
              </a:rPr>
            </a:br>
            <a:r>
              <a:rPr lang="en-US" sz="2800">
                <a:ea typeface="+mj-lt"/>
                <a:cs typeface="+mj-lt"/>
              </a:rPr>
              <a:t>308 epochs , 0.2 dropout , 0.001 learning rate (reduced to 0.0001 after many epochs), 0.005 L2 </a:t>
            </a:r>
            <a:r>
              <a:rPr lang="en-US" sz="2800" err="1">
                <a:ea typeface="+mj-lt"/>
                <a:cs typeface="+mj-lt"/>
              </a:rPr>
              <a:t>regularisation</a:t>
            </a:r>
            <a:r>
              <a:rPr lang="en-US" sz="2800">
                <a:ea typeface="+mj-lt"/>
                <a:cs typeface="+mj-lt"/>
              </a:rPr>
              <a:t>, MAPGI enabled, </a:t>
            </a:r>
            <a:r>
              <a:rPr lang="en-US" sz="2800" err="1">
                <a:ea typeface="+mj-lt"/>
                <a:cs typeface="+mj-lt"/>
              </a:rPr>
              <a:t>NASNet</a:t>
            </a:r>
            <a:r>
              <a:rPr lang="en-US" sz="2800">
                <a:ea typeface="+mj-lt"/>
                <a:cs typeface="+mj-lt"/>
              </a:rPr>
              <a:t>, 0 trainable layers</a:t>
            </a:r>
          </a:p>
          <a:p>
            <a:endParaRPr lang="en-US" sz="2800">
              <a:ea typeface="+mj-lt"/>
              <a:cs typeface="+mj-lt"/>
            </a:endParaRPr>
          </a:p>
          <a:p>
            <a:endParaRPr lang="en-US" sz="2800">
              <a:ea typeface="+mj-lt"/>
              <a:cs typeface="+mj-lt"/>
            </a:endParaRPr>
          </a:p>
          <a:p>
            <a:endParaRPr lang="en-US" sz="2800">
              <a:ea typeface="Calibri Light"/>
              <a:cs typeface="Calibri Light"/>
            </a:endParaRPr>
          </a:p>
        </p:txBody>
      </p:sp>
      <p:sp>
        <p:nvSpPr>
          <p:cNvPr id="6" name="TextBox 5">
            <a:extLst>
              <a:ext uri="{FF2B5EF4-FFF2-40B4-BE49-F238E27FC236}">
                <a16:creationId xmlns:a16="http://schemas.microsoft.com/office/drawing/2014/main" id="{D0F5BED2-3DC0-EC5E-2795-3BDB45ED22DE}"/>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graphicFrame>
        <p:nvGraphicFramePr>
          <p:cNvPr id="8" name="Content Placeholder 7">
            <a:extLst>
              <a:ext uri="{FF2B5EF4-FFF2-40B4-BE49-F238E27FC236}">
                <a16:creationId xmlns:a16="http://schemas.microsoft.com/office/drawing/2014/main" id="{E3F1FA9F-44D0-3C3A-896A-557AB2F0CAD4}"/>
              </a:ext>
            </a:extLst>
          </p:cNvPr>
          <p:cNvGraphicFramePr>
            <a:graphicFrameLocks noGrp="1"/>
          </p:cNvGraphicFramePr>
          <p:nvPr>
            <p:ph idx="1"/>
          </p:nvPr>
        </p:nvGraphicFramePr>
        <p:xfrm>
          <a:off x="838200" y="1825625"/>
          <a:ext cx="10515596" cy="3108960"/>
        </p:xfrm>
        <a:graphic>
          <a:graphicData uri="http://schemas.openxmlformats.org/drawingml/2006/table">
            <a:tbl>
              <a:tblPr firstRow="1" bandRow="1">
                <a:tableStyleId>{5C22544A-7EE6-4342-B048-85BDC9FD1C3A}</a:tableStyleId>
              </a:tblPr>
              <a:tblGrid>
                <a:gridCol w="1502228">
                  <a:extLst>
                    <a:ext uri="{9D8B030D-6E8A-4147-A177-3AD203B41FA5}">
                      <a16:colId xmlns:a16="http://schemas.microsoft.com/office/drawing/2014/main" val="521796804"/>
                    </a:ext>
                  </a:extLst>
                </a:gridCol>
                <a:gridCol w="1502228">
                  <a:extLst>
                    <a:ext uri="{9D8B030D-6E8A-4147-A177-3AD203B41FA5}">
                      <a16:colId xmlns:a16="http://schemas.microsoft.com/office/drawing/2014/main" val="2864929285"/>
                    </a:ext>
                  </a:extLst>
                </a:gridCol>
                <a:gridCol w="1502228">
                  <a:extLst>
                    <a:ext uri="{9D8B030D-6E8A-4147-A177-3AD203B41FA5}">
                      <a16:colId xmlns:a16="http://schemas.microsoft.com/office/drawing/2014/main" val="1120435660"/>
                    </a:ext>
                  </a:extLst>
                </a:gridCol>
                <a:gridCol w="1502228">
                  <a:extLst>
                    <a:ext uri="{9D8B030D-6E8A-4147-A177-3AD203B41FA5}">
                      <a16:colId xmlns:a16="http://schemas.microsoft.com/office/drawing/2014/main" val="1137029742"/>
                    </a:ext>
                  </a:extLst>
                </a:gridCol>
                <a:gridCol w="1502228">
                  <a:extLst>
                    <a:ext uri="{9D8B030D-6E8A-4147-A177-3AD203B41FA5}">
                      <a16:colId xmlns:a16="http://schemas.microsoft.com/office/drawing/2014/main" val="1737786944"/>
                    </a:ext>
                  </a:extLst>
                </a:gridCol>
                <a:gridCol w="1502228">
                  <a:extLst>
                    <a:ext uri="{9D8B030D-6E8A-4147-A177-3AD203B41FA5}">
                      <a16:colId xmlns:a16="http://schemas.microsoft.com/office/drawing/2014/main" val="934950157"/>
                    </a:ext>
                  </a:extLst>
                </a:gridCol>
                <a:gridCol w="1502228">
                  <a:extLst>
                    <a:ext uri="{9D8B030D-6E8A-4147-A177-3AD203B41FA5}">
                      <a16:colId xmlns:a16="http://schemas.microsoft.com/office/drawing/2014/main" val="1467811501"/>
                    </a:ext>
                  </a:extLst>
                </a:gridCol>
              </a:tblGrid>
              <a:tr h="161925">
                <a:tc>
                  <a:txBody>
                    <a:bodyPr/>
                    <a:lstStyle/>
                    <a:p>
                      <a:pPr algn="l"/>
                      <a:r>
                        <a:rPr lang="en-US"/>
                        <a:t>Class</a:t>
                      </a:r>
                    </a:p>
                  </a:txBody>
                  <a:tcPr anchor="ctr"/>
                </a:tc>
                <a:tc>
                  <a:txBody>
                    <a:bodyPr/>
                    <a:lstStyle/>
                    <a:p>
                      <a:pPr algn="l"/>
                      <a:r>
                        <a:rPr lang="en-US"/>
                        <a:t>cecum</a:t>
                      </a:r>
                    </a:p>
                  </a:txBody>
                  <a:tcPr anchor="ctr"/>
                </a:tc>
                <a:tc>
                  <a:txBody>
                    <a:bodyPr/>
                    <a:lstStyle/>
                    <a:p>
                      <a:pPr algn="l"/>
                      <a:r>
                        <a:rPr lang="en-US"/>
                        <a:t>esophagitis</a:t>
                      </a:r>
                    </a:p>
                  </a:txBody>
                  <a:tcPr anchor="ctr"/>
                </a:tc>
                <a:tc>
                  <a:txBody>
                    <a:bodyPr/>
                    <a:lstStyle/>
                    <a:p>
                      <a:pPr algn="l"/>
                      <a:r>
                        <a:rPr lang="en-US"/>
                        <a:t>polyps</a:t>
                      </a:r>
                    </a:p>
                  </a:txBody>
                  <a:tcPr anchor="ctr"/>
                </a:tc>
                <a:tc>
                  <a:txBody>
                    <a:bodyPr/>
                    <a:lstStyle/>
                    <a:p>
                      <a:pPr algn="l"/>
                      <a:r>
                        <a:rPr lang="en-US"/>
                        <a:t>pylorus</a:t>
                      </a:r>
                    </a:p>
                  </a:txBody>
                  <a:tcPr anchor="ctr"/>
                </a:tc>
                <a:tc>
                  <a:txBody>
                    <a:bodyPr/>
                    <a:lstStyle/>
                    <a:p>
                      <a:pPr algn="l"/>
                      <a:r>
                        <a:rPr lang="en-US"/>
                        <a:t>ulcerative-colitis</a:t>
                      </a:r>
                    </a:p>
                  </a:txBody>
                  <a:tcPr anchor="ctr"/>
                </a:tc>
                <a:tc>
                  <a:txBody>
                    <a:bodyPr/>
                    <a:lstStyle/>
                    <a:p>
                      <a:pPr algn="l"/>
                      <a:r>
                        <a:rPr lang="en-US"/>
                        <a:t>z-line</a:t>
                      </a:r>
                    </a:p>
                  </a:txBody>
                  <a:tcPr anchor="ctr"/>
                </a:tc>
                <a:extLst>
                  <a:ext uri="{0D108BD9-81ED-4DB2-BD59-A6C34878D82A}">
                    <a16:rowId xmlns:a16="http://schemas.microsoft.com/office/drawing/2014/main" val="4199121706"/>
                  </a:ext>
                </a:extLst>
              </a:tr>
              <a:tr h="161925">
                <a:tc>
                  <a:txBody>
                    <a:bodyPr/>
                    <a:lstStyle/>
                    <a:p>
                      <a:pPr algn="l"/>
                      <a:r>
                        <a:rPr lang="en-US"/>
                        <a:t>cecum</a:t>
                      </a:r>
                    </a:p>
                  </a:txBody>
                  <a:tcPr anchor="ctr"/>
                </a:tc>
                <a:tc>
                  <a:txBody>
                    <a:bodyPr/>
                    <a:lstStyle/>
                    <a:p>
                      <a:pPr algn="r"/>
                      <a:r>
                        <a:rPr lang="en-US"/>
                        <a:t>193</a:t>
                      </a:r>
                    </a:p>
                  </a:txBody>
                  <a:tcPr anchor="ctr"/>
                </a:tc>
                <a:tc>
                  <a:txBody>
                    <a:bodyPr/>
                    <a:lstStyle/>
                    <a:p>
                      <a:pPr algn="r"/>
                      <a:r>
                        <a:rPr lang="en-US"/>
                        <a:t>0</a:t>
                      </a:r>
                    </a:p>
                  </a:txBody>
                  <a:tcPr anchor="ctr"/>
                </a:tc>
                <a:tc>
                  <a:txBody>
                    <a:bodyPr/>
                    <a:lstStyle/>
                    <a:p>
                      <a:pPr algn="r"/>
                      <a:r>
                        <a:rPr lang="en-US"/>
                        <a:t>3</a:t>
                      </a:r>
                    </a:p>
                  </a:txBody>
                  <a:tcPr anchor="ctr"/>
                </a:tc>
                <a:tc>
                  <a:txBody>
                    <a:bodyPr/>
                    <a:lstStyle/>
                    <a:p>
                      <a:pPr algn="r"/>
                      <a:r>
                        <a:rPr lang="en-US"/>
                        <a:t>0</a:t>
                      </a:r>
                    </a:p>
                  </a:txBody>
                  <a:tcPr anchor="ctr"/>
                </a:tc>
                <a:tc>
                  <a:txBody>
                    <a:bodyPr/>
                    <a:lstStyle/>
                    <a:p>
                      <a:pPr algn="r"/>
                      <a:r>
                        <a:rPr lang="en-US"/>
                        <a:t>6</a:t>
                      </a:r>
                    </a:p>
                  </a:txBody>
                  <a:tcPr anchor="ctr"/>
                </a:tc>
                <a:tc>
                  <a:txBody>
                    <a:bodyPr/>
                    <a:lstStyle/>
                    <a:p>
                      <a:pPr algn="r"/>
                      <a:r>
                        <a:rPr lang="en-US"/>
                        <a:t>0</a:t>
                      </a:r>
                    </a:p>
                  </a:txBody>
                  <a:tcPr anchor="ctr"/>
                </a:tc>
                <a:extLst>
                  <a:ext uri="{0D108BD9-81ED-4DB2-BD59-A6C34878D82A}">
                    <a16:rowId xmlns:a16="http://schemas.microsoft.com/office/drawing/2014/main" val="1957504559"/>
                  </a:ext>
                </a:extLst>
              </a:tr>
              <a:tr h="161925">
                <a:tc>
                  <a:txBody>
                    <a:bodyPr/>
                    <a:lstStyle/>
                    <a:p>
                      <a:pPr algn="l"/>
                      <a:r>
                        <a:rPr lang="en-US"/>
                        <a:t>esophagitis</a:t>
                      </a:r>
                    </a:p>
                  </a:txBody>
                  <a:tcPr anchor="ctr"/>
                </a:tc>
                <a:tc>
                  <a:txBody>
                    <a:bodyPr/>
                    <a:lstStyle/>
                    <a:p>
                      <a:pPr algn="r"/>
                      <a:r>
                        <a:rPr lang="en-US"/>
                        <a:t>1</a:t>
                      </a:r>
                    </a:p>
                  </a:txBody>
                  <a:tcPr anchor="ctr"/>
                </a:tc>
                <a:tc>
                  <a:txBody>
                    <a:bodyPr/>
                    <a:lstStyle/>
                    <a:p>
                      <a:pPr algn="r"/>
                      <a:r>
                        <a:rPr lang="en-US"/>
                        <a:t>80</a:t>
                      </a:r>
                    </a:p>
                  </a:txBody>
                  <a:tcPr anchor="ctr"/>
                </a:tc>
                <a:tc>
                  <a:txBody>
                    <a:bodyPr/>
                    <a:lstStyle/>
                    <a:p>
                      <a:pPr algn="r"/>
                      <a:r>
                        <a:rPr lang="en-US"/>
                        <a:t>0</a:t>
                      </a:r>
                    </a:p>
                  </a:txBody>
                  <a:tcPr anchor="ctr"/>
                </a:tc>
                <a:tc>
                  <a:txBody>
                    <a:bodyPr/>
                    <a:lstStyle/>
                    <a:p>
                      <a:pPr algn="r"/>
                      <a:r>
                        <a:rPr lang="en-US"/>
                        <a:t>7</a:t>
                      </a:r>
                    </a:p>
                  </a:txBody>
                  <a:tcPr anchor="ctr"/>
                </a:tc>
                <a:tc>
                  <a:txBody>
                    <a:bodyPr/>
                    <a:lstStyle/>
                    <a:p>
                      <a:pPr algn="r"/>
                      <a:r>
                        <a:rPr lang="en-US"/>
                        <a:t>0</a:t>
                      </a:r>
                    </a:p>
                  </a:txBody>
                  <a:tcPr anchor="ctr"/>
                </a:tc>
                <a:tc>
                  <a:txBody>
                    <a:bodyPr/>
                    <a:lstStyle/>
                    <a:p>
                      <a:pPr algn="r"/>
                      <a:r>
                        <a:rPr lang="en-US"/>
                        <a:t>45</a:t>
                      </a:r>
                    </a:p>
                  </a:txBody>
                  <a:tcPr anchor="ctr"/>
                </a:tc>
                <a:extLst>
                  <a:ext uri="{0D108BD9-81ED-4DB2-BD59-A6C34878D82A}">
                    <a16:rowId xmlns:a16="http://schemas.microsoft.com/office/drawing/2014/main" val="870186308"/>
                  </a:ext>
                </a:extLst>
              </a:tr>
              <a:tr h="161925">
                <a:tc>
                  <a:txBody>
                    <a:bodyPr/>
                    <a:lstStyle/>
                    <a:p>
                      <a:pPr algn="l"/>
                      <a:r>
                        <a:rPr lang="en-US"/>
                        <a:t>polyps</a:t>
                      </a:r>
                    </a:p>
                  </a:txBody>
                  <a:tcPr anchor="ctr"/>
                </a:tc>
                <a:tc>
                  <a:txBody>
                    <a:bodyPr/>
                    <a:lstStyle/>
                    <a:p>
                      <a:pPr algn="r"/>
                      <a:r>
                        <a:rPr lang="en-US"/>
                        <a:t>2</a:t>
                      </a:r>
                    </a:p>
                  </a:txBody>
                  <a:tcPr anchor="ctr"/>
                </a:tc>
                <a:tc>
                  <a:txBody>
                    <a:bodyPr/>
                    <a:lstStyle/>
                    <a:p>
                      <a:pPr algn="r"/>
                      <a:r>
                        <a:rPr lang="en-US"/>
                        <a:t>0</a:t>
                      </a:r>
                    </a:p>
                  </a:txBody>
                  <a:tcPr anchor="ctr"/>
                </a:tc>
                <a:tc>
                  <a:txBody>
                    <a:bodyPr/>
                    <a:lstStyle/>
                    <a:p>
                      <a:pPr algn="r"/>
                      <a:r>
                        <a:rPr lang="en-US"/>
                        <a:t>190</a:t>
                      </a:r>
                    </a:p>
                  </a:txBody>
                  <a:tcPr anchor="ctr"/>
                </a:tc>
                <a:tc>
                  <a:txBody>
                    <a:bodyPr/>
                    <a:lstStyle/>
                    <a:p>
                      <a:pPr algn="r"/>
                      <a:r>
                        <a:rPr lang="en-US"/>
                        <a:t>2</a:t>
                      </a:r>
                    </a:p>
                  </a:txBody>
                  <a:tcPr anchor="ctr"/>
                </a:tc>
                <a:tc>
                  <a:txBody>
                    <a:bodyPr/>
                    <a:lstStyle/>
                    <a:p>
                      <a:pPr algn="r"/>
                      <a:r>
                        <a:rPr lang="en-US"/>
                        <a:t>11</a:t>
                      </a:r>
                    </a:p>
                  </a:txBody>
                  <a:tcPr anchor="ctr"/>
                </a:tc>
                <a:tc>
                  <a:txBody>
                    <a:bodyPr/>
                    <a:lstStyle/>
                    <a:p>
                      <a:pPr algn="r"/>
                      <a:r>
                        <a:rPr lang="en-US"/>
                        <a:t>1</a:t>
                      </a:r>
                    </a:p>
                  </a:txBody>
                  <a:tcPr anchor="ctr"/>
                </a:tc>
                <a:extLst>
                  <a:ext uri="{0D108BD9-81ED-4DB2-BD59-A6C34878D82A}">
                    <a16:rowId xmlns:a16="http://schemas.microsoft.com/office/drawing/2014/main" val="3553687680"/>
                  </a:ext>
                </a:extLst>
              </a:tr>
              <a:tr h="161925">
                <a:tc>
                  <a:txBody>
                    <a:bodyPr/>
                    <a:lstStyle/>
                    <a:p>
                      <a:pPr algn="l"/>
                      <a:r>
                        <a:rPr lang="en-US"/>
                        <a:t>pylorus</a:t>
                      </a:r>
                    </a:p>
                  </a:txBody>
                  <a:tcPr anchor="ctr"/>
                </a:tc>
                <a:tc>
                  <a:txBody>
                    <a:bodyPr/>
                    <a:lstStyle/>
                    <a:p>
                      <a:pPr algn="r"/>
                      <a:r>
                        <a:rPr lang="en-US"/>
                        <a:t>2</a:t>
                      </a:r>
                    </a:p>
                  </a:txBody>
                  <a:tcPr anchor="ctr"/>
                </a:tc>
                <a:tc>
                  <a:txBody>
                    <a:bodyPr/>
                    <a:lstStyle/>
                    <a:p>
                      <a:pPr algn="r"/>
                      <a:r>
                        <a:rPr lang="en-US"/>
                        <a:t>2</a:t>
                      </a:r>
                    </a:p>
                  </a:txBody>
                  <a:tcPr anchor="ctr"/>
                </a:tc>
                <a:tc>
                  <a:txBody>
                    <a:bodyPr/>
                    <a:lstStyle/>
                    <a:p>
                      <a:pPr algn="r"/>
                      <a:r>
                        <a:rPr lang="en-US"/>
                        <a:t>2</a:t>
                      </a:r>
                    </a:p>
                  </a:txBody>
                  <a:tcPr anchor="ctr"/>
                </a:tc>
                <a:tc>
                  <a:txBody>
                    <a:bodyPr/>
                    <a:lstStyle/>
                    <a:p>
                      <a:pPr algn="r"/>
                      <a:r>
                        <a:rPr lang="en-US"/>
                        <a:t>182</a:t>
                      </a:r>
                    </a:p>
                  </a:txBody>
                  <a:tcPr anchor="ctr"/>
                </a:tc>
                <a:tc>
                  <a:txBody>
                    <a:bodyPr/>
                    <a:lstStyle/>
                    <a:p>
                      <a:pPr algn="r"/>
                      <a:r>
                        <a:rPr lang="en-US"/>
                        <a:t>3</a:t>
                      </a:r>
                    </a:p>
                  </a:txBody>
                  <a:tcPr anchor="ctr"/>
                </a:tc>
                <a:tc>
                  <a:txBody>
                    <a:bodyPr/>
                    <a:lstStyle/>
                    <a:p>
                      <a:pPr algn="r"/>
                      <a:r>
                        <a:rPr lang="en-US"/>
                        <a:t>9</a:t>
                      </a:r>
                    </a:p>
                  </a:txBody>
                  <a:tcPr anchor="ctr"/>
                </a:tc>
                <a:extLst>
                  <a:ext uri="{0D108BD9-81ED-4DB2-BD59-A6C34878D82A}">
                    <a16:rowId xmlns:a16="http://schemas.microsoft.com/office/drawing/2014/main" val="1703421991"/>
                  </a:ext>
                </a:extLst>
              </a:tr>
              <a:tr h="161925">
                <a:tc>
                  <a:txBody>
                    <a:bodyPr/>
                    <a:lstStyle/>
                    <a:p>
                      <a:pPr algn="l"/>
                      <a:r>
                        <a:rPr lang="en-US"/>
                        <a:t>ulcerative-colitis</a:t>
                      </a:r>
                    </a:p>
                  </a:txBody>
                  <a:tcPr anchor="ctr"/>
                </a:tc>
                <a:tc>
                  <a:txBody>
                    <a:bodyPr/>
                    <a:lstStyle/>
                    <a:p>
                      <a:pPr algn="r"/>
                      <a:r>
                        <a:rPr lang="en-US"/>
                        <a:t>9</a:t>
                      </a:r>
                    </a:p>
                  </a:txBody>
                  <a:tcPr anchor="ctr"/>
                </a:tc>
                <a:tc>
                  <a:txBody>
                    <a:bodyPr/>
                    <a:lstStyle/>
                    <a:p>
                      <a:pPr algn="r"/>
                      <a:r>
                        <a:rPr lang="en-US"/>
                        <a:t>2</a:t>
                      </a:r>
                    </a:p>
                  </a:txBody>
                  <a:tcPr anchor="ctr"/>
                </a:tc>
                <a:tc>
                  <a:txBody>
                    <a:bodyPr/>
                    <a:lstStyle/>
                    <a:p>
                      <a:pPr algn="r"/>
                      <a:r>
                        <a:rPr lang="en-US"/>
                        <a:t>6</a:t>
                      </a:r>
                    </a:p>
                  </a:txBody>
                  <a:tcPr anchor="ctr"/>
                </a:tc>
                <a:tc>
                  <a:txBody>
                    <a:bodyPr/>
                    <a:lstStyle/>
                    <a:p>
                      <a:pPr algn="r"/>
                      <a:r>
                        <a:rPr lang="en-US"/>
                        <a:t>1</a:t>
                      </a:r>
                    </a:p>
                  </a:txBody>
                  <a:tcPr anchor="ctr"/>
                </a:tc>
                <a:tc>
                  <a:txBody>
                    <a:bodyPr/>
                    <a:lstStyle/>
                    <a:p>
                      <a:pPr algn="r"/>
                      <a:r>
                        <a:rPr lang="en-US"/>
                        <a:t>152</a:t>
                      </a:r>
                    </a:p>
                  </a:txBody>
                  <a:tcPr anchor="ctr"/>
                </a:tc>
                <a:tc>
                  <a:txBody>
                    <a:bodyPr/>
                    <a:lstStyle/>
                    <a:p>
                      <a:pPr algn="r"/>
                      <a:r>
                        <a:rPr lang="en-US"/>
                        <a:t>1</a:t>
                      </a:r>
                    </a:p>
                  </a:txBody>
                  <a:tcPr anchor="ctr"/>
                </a:tc>
                <a:extLst>
                  <a:ext uri="{0D108BD9-81ED-4DB2-BD59-A6C34878D82A}">
                    <a16:rowId xmlns:a16="http://schemas.microsoft.com/office/drawing/2014/main" val="3234192072"/>
                  </a:ext>
                </a:extLst>
              </a:tr>
              <a:tr h="161925">
                <a:tc>
                  <a:txBody>
                    <a:bodyPr/>
                    <a:lstStyle/>
                    <a:p>
                      <a:pPr algn="l"/>
                      <a:r>
                        <a:rPr lang="en-US"/>
                        <a:t>z-line</a:t>
                      </a:r>
                    </a:p>
                  </a:txBody>
                  <a:tcPr anchor="ctr"/>
                </a:tc>
                <a:tc>
                  <a:txBody>
                    <a:bodyPr/>
                    <a:lstStyle/>
                    <a:p>
                      <a:pPr algn="r"/>
                      <a:r>
                        <a:rPr lang="en-US"/>
                        <a:t>0</a:t>
                      </a:r>
                    </a:p>
                  </a:txBody>
                  <a:tcPr anchor="ctr"/>
                </a:tc>
                <a:tc>
                  <a:txBody>
                    <a:bodyPr/>
                    <a:lstStyle/>
                    <a:p>
                      <a:pPr algn="r"/>
                      <a:r>
                        <a:rPr lang="en-US"/>
                        <a:t>22</a:t>
                      </a:r>
                    </a:p>
                  </a:txBody>
                  <a:tcPr anchor="ctr"/>
                </a:tc>
                <a:tc>
                  <a:txBody>
                    <a:bodyPr/>
                    <a:lstStyle/>
                    <a:p>
                      <a:pPr algn="r"/>
                      <a:r>
                        <a:rPr lang="en-US"/>
                        <a:t>0</a:t>
                      </a:r>
                    </a:p>
                  </a:txBody>
                  <a:tcPr anchor="ctr"/>
                </a:tc>
                <a:tc>
                  <a:txBody>
                    <a:bodyPr/>
                    <a:lstStyle/>
                    <a:p>
                      <a:pPr algn="r"/>
                      <a:r>
                        <a:rPr lang="en-US"/>
                        <a:t>9</a:t>
                      </a:r>
                    </a:p>
                  </a:txBody>
                  <a:tcPr anchor="ctr"/>
                </a:tc>
                <a:tc>
                  <a:txBody>
                    <a:bodyPr/>
                    <a:lstStyle/>
                    <a:p>
                      <a:pPr algn="r"/>
                      <a:r>
                        <a:rPr lang="en-US"/>
                        <a:t>0</a:t>
                      </a:r>
                    </a:p>
                  </a:txBody>
                  <a:tcPr anchor="ctr"/>
                </a:tc>
                <a:tc>
                  <a:txBody>
                    <a:bodyPr/>
                    <a:lstStyle/>
                    <a:p>
                      <a:pPr algn="r"/>
                      <a:r>
                        <a:rPr lang="en-US"/>
                        <a:t>156</a:t>
                      </a:r>
                    </a:p>
                  </a:txBody>
                  <a:tcPr anchor="ctr"/>
                </a:tc>
                <a:extLst>
                  <a:ext uri="{0D108BD9-81ED-4DB2-BD59-A6C34878D82A}">
                    <a16:rowId xmlns:a16="http://schemas.microsoft.com/office/drawing/2014/main" val="4019613288"/>
                  </a:ext>
                </a:extLst>
              </a:tr>
            </a:tbl>
          </a:graphicData>
        </a:graphic>
      </p:graphicFrame>
      <p:sp>
        <p:nvSpPr>
          <p:cNvPr id="9" name="TextBox 8">
            <a:extLst>
              <a:ext uri="{FF2B5EF4-FFF2-40B4-BE49-F238E27FC236}">
                <a16:creationId xmlns:a16="http://schemas.microsoft.com/office/drawing/2014/main" id="{890B06F3-F4A3-01AD-37EC-4C3B687C4924}"/>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10" name="TextBox 9">
            <a:extLst>
              <a:ext uri="{FF2B5EF4-FFF2-40B4-BE49-F238E27FC236}">
                <a16:creationId xmlns:a16="http://schemas.microsoft.com/office/drawing/2014/main" id="{4DB41A91-F776-A328-DD2B-E76C8664C392}"/>
              </a:ext>
            </a:extLst>
          </p:cNvPr>
          <p:cNvSpPr txBox="1"/>
          <p:nvPr/>
        </p:nvSpPr>
        <p:spPr>
          <a:xfrm>
            <a:off x="878541" y="5163671"/>
            <a:ext cx="27432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Precision = 85.96</a:t>
            </a:r>
            <a:br>
              <a:rPr lang="en-US"/>
            </a:br>
            <a:r>
              <a:rPr lang="en-US"/>
              <a:t>Accuracy = 95.57</a:t>
            </a:r>
            <a:br>
              <a:rPr lang="en-US"/>
            </a:br>
            <a:r>
              <a:rPr lang="en-US"/>
              <a:t>Recall (Sensitivity) = 85.21</a:t>
            </a:r>
            <a:br>
              <a:rPr lang="en-US"/>
            </a:br>
            <a:r>
              <a:rPr lang="en-US"/>
              <a:t>Specificity = 97.35</a:t>
            </a:r>
            <a:br>
              <a:rPr lang="en-US"/>
            </a:br>
            <a:r>
              <a:rPr lang="en-US"/>
              <a:t>F1 score = 85.38</a:t>
            </a:r>
            <a:br>
              <a:rPr lang="en-US"/>
            </a:br>
            <a:endParaRPr lang="en-US"/>
          </a:p>
        </p:txBody>
      </p:sp>
    </p:spTree>
    <p:extLst>
      <p:ext uri="{BB962C8B-B14F-4D97-AF65-F5344CB8AC3E}">
        <p14:creationId xmlns:p14="http://schemas.microsoft.com/office/powerpoint/2010/main" val="34158650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AA337-8DDE-9F40-AD08-B3FC269F25D5}"/>
              </a:ext>
            </a:extLst>
          </p:cNvPr>
          <p:cNvSpPr>
            <a:spLocks noGrp="1"/>
          </p:cNvSpPr>
          <p:nvPr>
            <p:ph type="title"/>
          </p:nvPr>
        </p:nvSpPr>
        <p:spPr/>
        <p:txBody>
          <a:bodyPr vert="horz" lIns="91440" tIns="45720" rIns="91440" bIns="45720" rtlCol="0" anchor="ctr">
            <a:noAutofit/>
          </a:bodyPr>
          <a:lstStyle/>
          <a:p>
            <a:r>
              <a:rPr lang="en-US" sz="4000">
                <a:cs typeface="Calibri Light"/>
              </a:rPr>
              <a:t>Comparison of metrics for 300-308 epochs cases</a:t>
            </a:r>
          </a:p>
        </p:txBody>
      </p:sp>
      <p:graphicFrame>
        <p:nvGraphicFramePr>
          <p:cNvPr id="4" name="Table 4">
            <a:extLst>
              <a:ext uri="{FF2B5EF4-FFF2-40B4-BE49-F238E27FC236}">
                <a16:creationId xmlns:a16="http://schemas.microsoft.com/office/drawing/2014/main" id="{9172F135-AB17-3A16-493F-288916FE8483}"/>
              </a:ext>
            </a:extLst>
          </p:cNvPr>
          <p:cNvGraphicFramePr>
            <a:graphicFrameLocks noGrp="1"/>
          </p:cNvGraphicFramePr>
          <p:nvPr>
            <p:ph idx="1"/>
            <p:extLst>
              <p:ext uri="{D42A27DB-BD31-4B8C-83A1-F6EECF244321}">
                <p14:modId xmlns:p14="http://schemas.microsoft.com/office/powerpoint/2010/main" val="2343778703"/>
              </p:ext>
            </p:extLst>
          </p:nvPr>
        </p:nvGraphicFramePr>
        <p:xfrm>
          <a:off x="838200" y="1825625"/>
          <a:ext cx="10515600" cy="3881113"/>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3899532628"/>
                    </a:ext>
                  </a:extLst>
                </a:gridCol>
                <a:gridCol w="1314450">
                  <a:extLst>
                    <a:ext uri="{9D8B030D-6E8A-4147-A177-3AD203B41FA5}">
                      <a16:colId xmlns:a16="http://schemas.microsoft.com/office/drawing/2014/main" val="1265869778"/>
                    </a:ext>
                  </a:extLst>
                </a:gridCol>
                <a:gridCol w="1314450">
                  <a:extLst>
                    <a:ext uri="{9D8B030D-6E8A-4147-A177-3AD203B41FA5}">
                      <a16:colId xmlns:a16="http://schemas.microsoft.com/office/drawing/2014/main" val="2159012103"/>
                    </a:ext>
                  </a:extLst>
                </a:gridCol>
                <a:gridCol w="1314450">
                  <a:extLst>
                    <a:ext uri="{9D8B030D-6E8A-4147-A177-3AD203B41FA5}">
                      <a16:colId xmlns:a16="http://schemas.microsoft.com/office/drawing/2014/main" val="895636908"/>
                    </a:ext>
                  </a:extLst>
                </a:gridCol>
                <a:gridCol w="1314450">
                  <a:extLst>
                    <a:ext uri="{9D8B030D-6E8A-4147-A177-3AD203B41FA5}">
                      <a16:colId xmlns:a16="http://schemas.microsoft.com/office/drawing/2014/main" val="3567062171"/>
                    </a:ext>
                  </a:extLst>
                </a:gridCol>
                <a:gridCol w="1314450">
                  <a:extLst>
                    <a:ext uri="{9D8B030D-6E8A-4147-A177-3AD203B41FA5}">
                      <a16:colId xmlns:a16="http://schemas.microsoft.com/office/drawing/2014/main" val="3045027369"/>
                    </a:ext>
                  </a:extLst>
                </a:gridCol>
                <a:gridCol w="1314450">
                  <a:extLst>
                    <a:ext uri="{9D8B030D-6E8A-4147-A177-3AD203B41FA5}">
                      <a16:colId xmlns:a16="http://schemas.microsoft.com/office/drawing/2014/main" val="511484090"/>
                    </a:ext>
                  </a:extLst>
                </a:gridCol>
                <a:gridCol w="1314450">
                  <a:extLst>
                    <a:ext uri="{9D8B030D-6E8A-4147-A177-3AD203B41FA5}">
                      <a16:colId xmlns:a16="http://schemas.microsoft.com/office/drawing/2014/main" val="1805151974"/>
                    </a:ext>
                  </a:extLst>
                </a:gridCol>
              </a:tblGrid>
              <a:tr h="370840">
                <a:tc>
                  <a:txBody>
                    <a:bodyPr/>
                    <a:lstStyle/>
                    <a:p>
                      <a:r>
                        <a:rPr lang="en-US"/>
                        <a:t>Network Used</a:t>
                      </a:r>
                    </a:p>
                  </a:txBody>
                  <a:tcPr/>
                </a:tc>
                <a:tc>
                  <a:txBody>
                    <a:bodyPr/>
                    <a:lstStyle/>
                    <a:p>
                      <a:r>
                        <a:rPr lang="en-US"/>
                        <a:t>MAPGI enabled?</a:t>
                      </a:r>
                    </a:p>
                  </a:txBody>
                  <a:tcPr/>
                </a:tc>
                <a:tc>
                  <a:txBody>
                    <a:bodyPr/>
                    <a:lstStyle/>
                    <a:p>
                      <a:r>
                        <a:rPr lang="en-US"/>
                        <a:t>Peak Validation Accuracy</a:t>
                      </a:r>
                    </a:p>
                  </a:txBody>
                  <a:tcPr/>
                </a:tc>
                <a:tc>
                  <a:txBody>
                    <a:bodyPr/>
                    <a:lstStyle/>
                    <a:p>
                      <a:r>
                        <a:rPr lang="en-US"/>
                        <a:t>Precision</a:t>
                      </a:r>
                    </a:p>
                  </a:txBody>
                  <a:tcPr/>
                </a:tc>
                <a:tc>
                  <a:txBody>
                    <a:bodyPr/>
                    <a:lstStyle/>
                    <a:p>
                      <a:r>
                        <a:rPr lang="en-US"/>
                        <a:t>Accuracy</a:t>
                      </a:r>
                    </a:p>
                  </a:txBody>
                  <a:tcPr/>
                </a:tc>
                <a:tc>
                  <a:txBody>
                    <a:bodyPr/>
                    <a:lstStyle/>
                    <a:p>
                      <a:r>
                        <a:rPr lang="en-US"/>
                        <a:t>Recall</a:t>
                      </a:r>
                    </a:p>
                  </a:txBody>
                  <a:tcPr/>
                </a:tc>
                <a:tc>
                  <a:txBody>
                    <a:bodyPr/>
                    <a:lstStyle/>
                    <a:p>
                      <a:r>
                        <a:rPr lang="en-US"/>
                        <a:t>Specificity</a:t>
                      </a:r>
                    </a:p>
                  </a:txBody>
                  <a:tcPr/>
                </a:tc>
                <a:tc>
                  <a:txBody>
                    <a:bodyPr/>
                    <a:lstStyle/>
                    <a:p>
                      <a:r>
                        <a:rPr lang="en-US"/>
                        <a:t>F1 score</a:t>
                      </a:r>
                    </a:p>
                  </a:txBody>
                  <a:tcPr/>
                </a:tc>
                <a:extLst>
                  <a:ext uri="{0D108BD9-81ED-4DB2-BD59-A6C34878D82A}">
                    <a16:rowId xmlns:a16="http://schemas.microsoft.com/office/drawing/2014/main" val="1907673656"/>
                  </a:ext>
                </a:extLst>
              </a:tr>
              <a:tr h="370840">
                <a:tc>
                  <a:txBody>
                    <a:bodyPr/>
                    <a:lstStyle/>
                    <a:p>
                      <a:r>
                        <a:rPr lang="en-US"/>
                        <a:t>Inceptionv3</a:t>
                      </a:r>
                    </a:p>
                  </a:txBody>
                  <a:tcPr/>
                </a:tc>
                <a:tc>
                  <a:txBody>
                    <a:bodyPr/>
                    <a:lstStyle/>
                    <a:p>
                      <a:r>
                        <a:rPr lang="en-US"/>
                        <a:t>No</a:t>
                      </a:r>
                    </a:p>
                  </a:txBody>
                  <a:tcPr/>
                </a:tc>
                <a:tc>
                  <a:txBody>
                    <a:bodyPr/>
                    <a:lstStyle/>
                    <a:p>
                      <a:r>
                        <a:rPr lang="en-US"/>
                        <a:t>86.8</a:t>
                      </a:r>
                    </a:p>
                  </a:txBody>
                  <a:tcPr/>
                </a:tc>
                <a:tc>
                  <a:txBody>
                    <a:bodyPr/>
                    <a:lstStyle/>
                    <a:p>
                      <a:r>
                        <a:rPr lang="en-US"/>
                        <a:t>82.69</a:t>
                      </a:r>
                    </a:p>
                  </a:txBody>
                  <a:tcPr/>
                </a:tc>
                <a:tc>
                  <a:txBody>
                    <a:bodyPr/>
                    <a:lstStyle/>
                    <a:p>
                      <a:r>
                        <a:rPr lang="en-US"/>
                        <a:t>94.54</a:t>
                      </a:r>
                    </a:p>
                  </a:txBody>
                  <a:tcPr/>
                </a:tc>
                <a:tc>
                  <a:txBody>
                    <a:bodyPr/>
                    <a:lstStyle/>
                    <a:p>
                      <a:r>
                        <a:rPr lang="en-US"/>
                        <a:t>81.83</a:t>
                      </a:r>
                    </a:p>
                  </a:txBody>
                  <a:tcPr/>
                </a:tc>
                <a:tc>
                  <a:txBody>
                    <a:bodyPr/>
                    <a:lstStyle/>
                    <a:p>
                      <a:r>
                        <a:rPr lang="en-US"/>
                        <a:t>96.72</a:t>
                      </a:r>
                    </a:p>
                  </a:txBody>
                  <a:tcPr/>
                </a:tc>
                <a:tc>
                  <a:txBody>
                    <a:bodyPr/>
                    <a:lstStyle/>
                    <a:p>
                      <a:r>
                        <a:rPr lang="en-US"/>
                        <a:t>81.92</a:t>
                      </a:r>
                    </a:p>
                  </a:txBody>
                  <a:tcPr/>
                </a:tc>
                <a:extLst>
                  <a:ext uri="{0D108BD9-81ED-4DB2-BD59-A6C34878D82A}">
                    <a16:rowId xmlns:a16="http://schemas.microsoft.com/office/drawing/2014/main" val="3104906743"/>
                  </a:ext>
                </a:extLst>
              </a:tr>
              <a:tr h="370840">
                <a:tc>
                  <a:txBody>
                    <a:bodyPr/>
                    <a:lstStyle/>
                    <a:p>
                      <a:r>
                        <a:rPr lang="en-US"/>
                        <a:t>Inceptionv3</a:t>
                      </a:r>
                    </a:p>
                  </a:txBody>
                  <a:tcPr/>
                </a:tc>
                <a:tc>
                  <a:txBody>
                    <a:bodyPr/>
                    <a:lstStyle/>
                    <a:p>
                      <a:r>
                        <a:rPr lang="en-US"/>
                        <a:t>Yes</a:t>
                      </a:r>
                    </a:p>
                  </a:txBody>
                  <a:tcPr/>
                </a:tc>
                <a:tc>
                  <a:txBody>
                    <a:bodyPr/>
                    <a:lstStyle/>
                    <a:p>
                      <a:r>
                        <a:rPr lang="en-US"/>
                        <a:t>87.8</a:t>
                      </a:r>
                    </a:p>
                  </a:txBody>
                  <a:tcPr/>
                </a:tc>
                <a:tc>
                  <a:txBody>
                    <a:bodyPr/>
                    <a:lstStyle/>
                    <a:p>
                      <a:r>
                        <a:rPr lang="en-US" b="1"/>
                        <a:t>86.47</a:t>
                      </a:r>
                    </a:p>
                  </a:txBody>
                  <a:tcPr/>
                </a:tc>
                <a:tc>
                  <a:txBody>
                    <a:bodyPr/>
                    <a:lstStyle/>
                    <a:p>
                      <a:r>
                        <a:rPr lang="en-US" b="1"/>
                        <a:t>95.66</a:t>
                      </a:r>
                    </a:p>
                  </a:txBody>
                  <a:tcPr/>
                </a:tc>
                <a:tc>
                  <a:txBody>
                    <a:bodyPr/>
                    <a:lstStyle/>
                    <a:p>
                      <a:r>
                        <a:rPr lang="en-US" b="1"/>
                        <a:t>85.07</a:t>
                      </a:r>
                    </a:p>
                  </a:txBody>
                  <a:tcPr/>
                </a:tc>
                <a:tc>
                  <a:txBody>
                    <a:bodyPr/>
                    <a:lstStyle/>
                    <a:p>
                      <a:r>
                        <a:rPr lang="en-US" b="1"/>
                        <a:t>97.4</a:t>
                      </a:r>
                    </a:p>
                  </a:txBody>
                  <a:tcPr/>
                </a:tc>
                <a:tc>
                  <a:txBody>
                    <a:bodyPr/>
                    <a:lstStyle/>
                    <a:p>
                      <a:r>
                        <a:rPr lang="en-US" b="1"/>
                        <a:t>85.29</a:t>
                      </a:r>
                    </a:p>
                  </a:txBody>
                  <a:tcPr/>
                </a:tc>
                <a:extLst>
                  <a:ext uri="{0D108BD9-81ED-4DB2-BD59-A6C34878D82A}">
                    <a16:rowId xmlns:a16="http://schemas.microsoft.com/office/drawing/2014/main" val="1195680646"/>
                  </a:ext>
                </a:extLst>
              </a:tr>
              <a:tr h="370840">
                <a:tc>
                  <a:txBody>
                    <a:bodyPr/>
                    <a:lstStyle/>
                    <a:p>
                      <a:r>
                        <a:rPr lang="en-US" err="1"/>
                        <a:t>EfficientNet</a:t>
                      </a:r>
                    </a:p>
                  </a:txBody>
                  <a:tcPr/>
                </a:tc>
                <a:tc>
                  <a:txBody>
                    <a:bodyPr/>
                    <a:lstStyle/>
                    <a:p>
                      <a:r>
                        <a:rPr lang="en-US"/>
                        <a:t>No</a:t>
                      </a:r>
                    </a:p>
                  </a:txBody>
                  <a:tcPr/>
                </a:tc>
                <a:tc>
                  <a:txBody>
                    <a:bodyPr/>
                    <a:lstStyle/>
                    <a:p>
                      <a:r>
                        <a:rPr lang="en-US" b="1">
                          <a:highlight>
                            <a:srgbClr val="FFFF00"/>
                          </a:highlight>
                        </a:rPr>
                        <a:t>90.8</a:t>
                      </a:r>
                    </a:p>
                  </a:txBody>
                  <a:tcPr/>
                </a:tc>
                <a:tc>
                  <a:txBody>
                    <a:bodyPr/>
                    <a:lstStyle/>
                    <a:p>
                      <a:r>
                        <a:rPr lang="en-US"/>
                        <a:t>87.63</a:t>
                      </a:r>
                    </a:p>
                  </a:txBody>
                  <a:tcPr/>
                </a:tc>
                <a:tc>
                  <a:txBody>
                    <a:bodyPr/>
                    <a:lstStyle/>
                    <a:p>
                      <a:r>
                        <a:rPr lang="en-US" b="1">
                          <a:highlight>
                            <a:srgbClr val="FFFF00"/>
                          </a:highlight>
                        </a:rPr>
                        <a:t>96.15</a:t>
                      </a:r>
                    </a:p>
                  </a:txBody>
                  <a:tcPr/>
                </a:tc>
                <a:tc>
                  <a:txBody>
                    <a:bodyPr/>
                    <a:lstStyle/>
                    <a:p>
                      <a:r>
                        <a:rPr lang="en-US" b="1">
                          <a:highlight>
                            <a:srgbClr val="FFFF00"/>
                          </a:highlight>
                        </a:rPr>
                        <a:t>87.48</a:t>
                      </a:r>
                    </a:p>
                  </a:txBody>
                  <a:tcPr/>
                </a:tc>
                <a:tc>
                  <a:txBody>
                    <a:bodyPr/>
                    <a:lstStyle/>
                    <a:p>
                      <a:r>
                        <a:rPr lang="en-US" b="1">
                          <a:highlight>
                            <a:srgbClr val="FFFF00"/>
                          </a:highlight>
                        </a:rPr>
                        <a:t>97.71</a:t>
                      </a:r>
                    </a:p>
                  </a:txBody>
                  <a:tcPr/>
                </a:tc>
                <a:tc>
                  <a:txBody>
                    <a:bodyPr/>
                    <a:lstStyle/>
                    <a:p>
                      <a:r>
                        <a:rPr lang="en-US" b="1">
                          <a:highlight>
                            <a:srgbClr val="FFFF00"/>
                          </a:highlight>
                        </a:rPr>
                        <a:t>87.48</a:t>
                      </a:r>
                    </a:p>
                  </a:txBody>
                  <a:tcPr/>
                </a:tc>
                <a:extLst>
                  <a:ext uri="{0D108BD9-81ED-4DB2-BD59-A6C34878D82A}">
                    <a16:rowId xmlns:a16="http://schemas.microsoft.com/office/drawing/2014/main" val="795967681"/>
                  </a:ext>
                </a:extLst>
              </a:tr>
              <a:tr h="370840">
                <a:tc>
                  <a:txBody>
                    <a:bodyPr/>
                    <a:lstStyle/>
                    <a:p>
                      <a:r>
                        <a:rPr lang="en-US" err="1"/>
                        <a:t>EfficientNet</a:t>
                      </a:r>
                    </a:p>
                  </a:txBody>
                  <a:tcPr/>
                </a:tc>
                <a:tc>
                  <a:txBody>
                    <a:bodyPr/>
                    <a:lstStyle/>
                    <a:p>
                      <a:r>
                        <a:rPr lang="en-US"/>
                        <a:t>Yes</a:t>
                      </a:r>
                    </a:p>
                  </a:txBody>
                  <a:tcPr/>
                </a:tc>
                <a:tc>
                  <a:txBody>
                    <a:bodyPr/>
                    <a:lstStyle/>
                    <a:p>
                      <a:r>
                        <a:rPr lang="en-US"/>
                        <a:t>89.8</a:t>
                      </a:r>
                    </a:p>
                  </a:txBody>
                  <a:tcPr/>
                </a:tc>
                <a:tc>
                  <a:txBody>
                    <a:bodyPr/>
                    <a:lstStyle/>
                    <a:p>
                      <a:pPr lvl="0">
                        <a:buNone/>
                      </a:pPr>
                      <a:r>
                        <a:rPr lang="en-US" b="1">
                          <a:highlight>
                            <a:srgbClr val="FFFF00"/>
                          </a:highlight>
                        </a:rPr>
                        <a:t>88.12</a:t>
                      </a:r>
                    </a:p>
                  </a:txBody>
                  <a:tcPr/>
                </a:tc>
                <a:tc>
                  <a:txBody>
                    <a:bodyPr/>
                    <a:lstStyle/>
                    <a:p>
                      <a:r>
                        <a:rPr lang="en-US"/>
                        <a:t>95.91</a:t>
                      </a:r>
                    </a:p>
                  </a:txBody>
                  <a:tcPr/>
                </a:tc>
                <a:tc>
                  <a:txBody>
                    <a:bodyPr/>
                    <a:lstStyle/>
                    <a:p>
                      <a:r>
                        <a:rPr lang="en-US"/>
                        <a:t>85.95</a:t>
                      </a:r>
                    </a:p>
                  </a:txBody>
                  <a:tcPr/>
                </a:tc>
                <a:tc>
                  <a:txBody>
                    <a:bodyPr/>
                    <a:lstStyle/>
                    <a:p>
                      <a:r>
                        <a:rPr lang="en-US"/>
                        <a:t>97.53</a:t>
                      </a:r>
                    </a:p>
                  </a:txBody>
                  <a:tcPr/>
                </a:tc>
                <a:tc>
                  <a:txBody>
                    <a:bodyPr/>
                    <a:lstStyle/>
                    <a:p>
                      <a:r>
                        <a:rPr lang="en-US"/>
                        <a:t>86.32</a:t>
                      </a:r>
                    </a:p>
                  </a:txBody>
                  <a:tcPr/>
                </a:tc>
                <a:extLst>
                  <a:ext uri="{0D108BD9-81ED-4DB2-BD59-A6C34878D82A}">
                    <a16:rowId xmlns:a16="http://schemas.microsoft.com/office/drawing/2014/main" val="4180143316"/>
                  </a:ext>
                </a:extLst>
              </a:tr>
              <a:tr h="370839">
                <a:tc>
                  <a:txBody>
                    <a:bodyPr/>
                    <a:lstStyle/>
                    <a:p>
                      <a:pPr lvl="0">
                        <a:buNone/>
                      </a:pPr>
                      <a:r>
                        <a:rPr lang="en-US"/>
                        <a:t>Inceptionv4</a:t>
                      </a:r>
                    </a:p>
                  </a:txBody>
                  <a:tcPr/>
                </a:tc>
                <a:tc>
                  <a:txBody>
                    <a:bodyPr/>
                    <a:lstStyle/>
                    <a:p>
                      <a:pPr lvl="0">
                        <a:buNone/>
                      </a:pPr>
                      <a:r>
                        <a:rPr lang="en-US"/>
                        <a:t>No</a:t>
                      </a:r>
                    </a:p>
                  </a:txBody>
                  <a:tcPr/>
                </a:tc>
                <a:tc>
                  <a:txBody>
                    <a:bodyPr/>
                    <a:lstStyle/>
                    <a:p>
                      <a:pPr lvl="0">
                        <a:buNone/>
                      </a:pPr>
                      <a:r>
                        <a:rPr lang="en-US" b="1"/>
                        <a:t>88.4</a:t>
                      </a:r>
                    </a:p>
                  </a:txBody>
                  <a:tcPr/>
                </a:tc>
                <a:tc>
                  <a:txBody>
                    <a:bodyPr/>
                    <a:lstStyle/>
                    <a:p>
                      <a:pPr lvl="0">
                        <a:buNone/>
                      </a:pPr>
                      <a:r>
                        <a:rPr lang="en-US" b="0"/>
                        <a:t>86.31</a:t>
                      </a:r>
                    </a:p>
                  </a:txBody>
                  <a:tcPr/>
                </a:tc>
                <a:tc>
                  <a:txBody>
                    <a:bodyPr/>
                    <a:lstStyle/>
                    <a:p>
                      <a:pPr lvl="0">
                        <a:buNone/>
                      </a:pPr>
                      <a:r>
                        <a:rPr lang="en-US"/>
                        <a:t>95.81</a:t>
                      </a:r>
                    </a:p>
                  </a:txBody>
                  <a:tcPr/>
                </a:tc>
                <a:tc>
                  <a:txBody>
                    <a:bodyPr/>
                    <a:lstStyle/>
                    <a:p>
                      <a:pPr lvl="0">
                        <a:buNone/>
                      </a:pPr>
                      <a:r>
                        <a:rPr lang="en-US"/>
                        <a:t>86.58</a:t>
                      </a:r>
                    </a:p>
                  </a:txBody>
                  <a:tcPr/>
                </a:tc>
                <a:tc>
                  <a:txBody>
                    <a:bodyPr/>
                    <a:lstStyle/>
                    <a:p>
                      <a:pPr lvl="0">
                        <a:buNone/>
                      </a:pPr>
                      <a:r>
                        <a:rPr lang="en-US"/>
                        <a:t>97.53</a:t>
                      </a:r>
                    </a:p>
                  </a:txBody>
                  <a:tcPr/>
                </a:tc>
                <a:tc>
                  <a:txBody>
                    <a:bodyPr/>
                    <a:lstStyle/>
                    <a:p>
                      <a:pPr lvl="0">
                        <a:buNone/>
                      </a:pPr>
                      <a:r>
                        <a:rPr lang="en-US"/>
                        <a:t>86.33</a:t>
                      </a:r>
                    </a:p>
                  </a:txBody>
                  <a:tcPr/>
                </a:tc>
                <a:extLst>
                  <a:ext uri="{0D108BD9-81ED-4DB2-BD59-A6C34878D82A}">
                    <a16:rowId xmlns:a16="http://schemas.microsoft.com/office/drawing/2014/main" val="284087689"/>
                  </a:ext>
                </a:extLst>
              </a:tr>
              <a:tr h="370838">
                <a:tc>
                  <a:txBody>
                    <a:bodyPr/>
                    <a:lstStyle/>
                    <a:p>
                      <a:pPr lvl="0">
                        <a:buNone/>
                      </a:pPr>
                      <a:r>
                        <a:rPr lang="en-US"/>
                        <a:t>Inceptionv4</a:t>
                      </a:r>
                    </a:p>
                  </a:txBody>
                  <a:tcPr/>
                </a:tc>
                <a:tc>
                  <a:txBody>
                    <a:bodyPr/>
                    <a:lstStyle/>
                    <a:p>
                      <a:pPr lvl="0">
                        <a:buNone/>
                      </a:pPr>
                      <a:r>
                        <a:rPr lang="en-US"/>
                        <a:t>Yes</a:t>
                      </a:r>
                    </a:p>
                  </a:txBody>
                  <a:tcPr/>
                </a:tc>
                <a:tc>
                  <a:txBody>
                    <a:bodyPr/>
                    <a:lstStyle/>
                    <a:p>
                      <a:pPr lvl="0">
                        <a:buNone/>
                      </a:pPr>
                      <a:r>
                        <a:rPr lang="en-US"/>
                        <a:t>87.4</a:t>
                      </a:r>
                    </a:p>
                  </a:txBody>
                  <a:tcPr/>
                </a:tc>
                <a:tc>
                  <a:txBody>
                    <a:bodyPr/>
                    <a:lstStyle/>
                    <a:p>
                      <a:pPr lvl="0">
                        <a:buNone/>
                      </a:pPr>
                      <a:r>
                        <a:rPr lang="en-US" b="1"/>
                        <a:t>86.81</a:t>
                      </a:r>
                    </a:p>
                  </a:txBody>
                  <a:tcPr/>
                </a:tc>
                <a:tc>
                  <a:txBody>
                    <a:bodyPr/>
                    <a:lstStyle/>
                    <a:p>
                      <a:pPr lvl="0">
                        <a:buNone/>
                      </a:pPr>
                      <a:r>
                        <a:rPr lang="en-US" b="1"/>
                        <a:t>95.84</a:t>
                      </a:r>
                    </a:p>
                  </a:txBody>
                  <a:tcPr/>
                </a:tc>
                <a:tc>
                  <a:txBody>
                    <a:bodyPr/>
                    <a:lstStyle/>
                    <a:p>
                      <a:pPr lvl="0">
                        <a:buNone/>
                      </a:pPr>
                      <a:r>
                        <a:rPr lang="en-US" b="1"/>
                        <a:t>86.59</a:t>
                      </a:r>
                    </a:p>
                  </a:txBody>
                  <a:tcPr/>
                </a:tc>
                <a:tc>
                  <a:txBody>
                    <a:bodyPr/>
                    <a:lstStyle/>
                    <a:p>
                      <a:pPr lvl="0">
                        <a:buNone/>
                      </a:pPr>
                      <a:r>
                        <a:rPr lang="en-US" b="1"/>
                        <a:t>97.53</a:t>
                      </a:r>
                    </a:p>
                  </a:txBody>
                  <a:tcPr/>
                </a:tc>
                <a:tc>
                  <a:txBody>
                    <a:bodyPr/>
                    <a:lstStyle/>
                    <a:p>
                      <a:pPr lvl="0">
                        <a:buNone/>
                      </a:pPr>
                      <a:r>
                        <a:rPr lang="en-US" b="1"/>
                        <a:t>86.62</a:t>
                      </a:r>
                    </a:p>
                  </a:txBody>
                  <a:tcPr/>
                </a:tc>
                <a:extLst>
                  <a:ext uri="{0D108BD9-81ED-4DB2-BD59-A6C34878D82A}">
                    <a16:rowId xmlns:a16="http://schemas.microsoft.com/office/drawing/2014/main" val="1163635973"/>
                  </a:ext>
                </a:extLst>
              </a:tr>
              <a:tr h="370838">
                <a:tc>
                  <a:txBody>
                    <a:bodyPr/>
                    <a:lstStyle/>
                    <a:p>
                      <a:pPr lvl="0">
                        <a:buNone/>
                      </a:pPr>
                      <a:r>
                        <a:rPr lang="en-US" err="1"/>
                        <a:t>NASNet</a:t>
                      </a:r>
                    </a:p>
                  </a:txBody>
                  <a:tcPr/>
                </a:tc>
                <a:tc>
                  <a:txBody>
                    <a:bodyPr/>
                    <a:lstStyle/>
                    <a:p>
                      <a:pPr lvl="0">
                        <a:buNone/>
                      </a:pPr>
                      <a:r>
                        <a:rPr lang="en-US"/>
                        <a:t>No</a:t>
                      </a:r>
                    </a:p>
                  </a:txBody>
                  <a:tcPr/>
                </a:tc>
                <a:tc>
                  <a:txBody>
                    <a:bodyPr/>
                    <a:lstStyle/>
                    <a:p>
                      <a:pPr lvl="0">
                        <a:buNone/>
                      </a:pPr>
                      <a:r>
                        <a:rPr lang="en-US"/>
                        <a:t>87.3</a:t>
                      </a:r>
                    </a:p>
                  </a:txBody>
                  <a:tcPr/>
                </a:tc>
                <a:tc>
                  <a:txBody>
                    <a:bodyPr/>
                    <a:lstStyle/>
                    <a:p>
                      <a:pPr lvl="0">
                        <a:buNone/>
                      </a:pPr>
                      <a:r>
                        <a:rPr lang="en-US" b="0"/>
                        <a:t>83.41</a:t>
                      </a:r>
                    </a:p>
                  </a:txBody>
                  <a:tcPr/>
                </a:tc>
                <a:tc>
                  <a:txBody>
                    <a:bodyPr/>
                    <a:lstStyle/>
                    <a:p>
                      <a:pPr lvl="0">
                        <a:buNone/>
                      </a:pPr>
                      <a:r>
                        <a:rPr lang="en-US"/>
                        <a:t>94.81</a:t>
                      </a:r>
                    </a:p>
                  </a:txBody>
                  <a:tcPr/>
                </a:tc>
                <a:tc>
                  <a:txBody>
                    <a:bodyPr/>
                    <a:lstStyle/>
                    <a:p>
                      <a:pPr lvl="0">
                        <a:buNone/>
                      </a:pPr>
                      <a:r>
                        <a:rPr lang="en-US"/>
                        <a:t>82.56</a:t>
                      </a:r>
                    </a:p>
                  </a:txBody>
                  <a:tcPr/>
                </a:tc>
                <a:tc>
                  <a:txBody>
                    <a:bodyPr/>
                    <a:lstStyle/>
                    <a:p>
                      <a:pPr lvl="0">
                        <a:buNone/>
                      </a:pPr>
                      <a:r>
                        <a:rPr lang="en-US"/>
                        <a:t>96.89</a:t>
                      </a:r>
                    </a:p>
                  </a:txBody>
                  <a:tcPr/>
                </a:tc>
                <a:tc>
                  <a:txBody>
                    <a:bodyPr/>
                    <a:lstStyle/>
                    <a:p>
                      <a:pPr lvl="0">
                        <a:buNone/>
                      </a:pPr>
                      <a:r>
                        <a:rPr lang="en-US"/>
                        <a:t>82.71</a:t>
                      </a:r>
                    </a:p>
                  </a:txBody>
                  <a:tcPr/>
                </a:tc>
                <a:extLst>
                  <a:ext uri="{0D108BD9-81ED-4DB2-BD59-A6C34878D82A}">
                    <a16:rowId xmlns:a16="http://schemas.microsoft.com/office/drawing/2014/main" val="991762917"/>
                  </a:ext>
                </a:extLst>
              </a:tr>
              <a:tr h="370838">
                <a:tc>
                  <a:txBody>
                    <a:bodyPr/>
                    <a:lstStyle/>
                    <a:p>
                      <a:pPr lvl="0">
                        <a:buNone/>
                      </a:pPr>
                      <a:r>
                        <a:rPr lang="en-US" err="1"/>
                        <a:t>NASNet</a:t>
                      </a:r>
                    </a:p>
                  </a:txBody>
                  <a:tcPr/>
                </a:tc>
                <a:tc>
                  <a:txBody>
                    <a:bodyPr/>
                    <a:lstStyle/>
                    <a:p>
                      <a:pPr lvl="0">
                        <a:buNone/>
                      </a:pPr>
                      <a:r>
                        <a:rPr lang="en-US"/>
                        <a:t>Yes</a:t>
                      </a:r>
                    </a:p>
                  </a:txBody>
                  <a:tcPr/>
                </a:tc>
                <a:tc>
                  <a:txBody>
                    <a:bodyPr/>
                    <a:lstStyle/>
                    <a:p>
                      <a:pPr lvl="0">
                        <a:buNone/>
                      </a:pPr>
                      <a:r>
                        <a:rPr lang="en-US" b="1"/>
                        <a:t>88.0</a:t>
                      </a:r>
                    </a:p>
                  </a:txBody>
                  <a:tcPr/>
                </a:tc>
                <a:tc>
                  <a:txBody>
                    <a:bodyPr/>
                    <a:lstStyle/>
                    <a:p>
                      <a:pPr lvl="0">
                        <a:buNone/>
                      </a:pPr>
                      <a:r>
                        <a:rPr lang="en-US" b="1"/>
                        <a:t>85.96</a:t>
                      </a:r>
                    </a:p>
                  </a:txBody>
                  <a:tcPr/>
                </a:tc>
                <a:tc>
                  <a:txBody>
                    <a:bodyPr/>
                    <a:lstStyle/>
                    <a:p>
                      <a:pPr lvl="0">
                        <a:buNone/>
                      </a:pPr>
                      <a:r>
                        <a:rPr lang="en-US" b="1"/>
                        <a:t>95.57</a:t>
                      </a:r>
                    </a:p>
                  </a:txBody>
                  <a:tcPr/>
                </a:tc>
                <a:tc>
                  <a:txBody>
                    <a:bodyPr/>
                    <a:lstStyle/>
                    <a:p>
                      <a:pPr lvl="0">
                        <a:buNone/>
                      </a:pPr>
                      <a:r>
                        <a:rPr lang="en-US" b="1"/>
                        <a:t>85.21</a:t>
                      </a:r>
                    </a:p>
                  </a:txBody>
                  <a:tcPr/>
                </a:tc>
                <a:tc>
                  <a:txBody>
                    <a:bodyPr/>
                    <a:lstStyle/>
                    <a:p>
                      <a:pPr lvl="0">
                        <a:buNone/>
                      </a:pPr>
                      <a:r>
                        <a:rPr lang="en-US" b="1"/>
                        <a:t>97.35</a:t>
                      </a:r>
                    </a:p>
                  </a:txBody>
                  <a:tcPr/>
                </a:tc>
                <a:tc>
                  <a:txBody>
                    <a:bodyPr/>
                    <a:lstStyle/>
                    <a:p>
                      <a:pPr lvl="0">
                        <a:buNone/>
                      </a:pPr>
                      <a:r>
                        <a:rPr lang="en-US" b="1"/>
                        <a:t>85.38</a:t>
                      </a:r>
                    </a:p>
                  </a:txBody>
                  <a:tcPr/>
                </a:tc>
                <a:extLst>
                  <a:ext uri="{0D108BD9-81ED-4DB2-BD59-A6C34878D82A}">
                    <a16:rowId xmlns:a16="http://schemas.microsoft.com/office/drawing/2014/main" val="1617856979"/>
                  </a:ext>
                </a:extLst>
              </a:tr>
            </a:tbl>
          </a:graphicData>
        </a:graphic>
      </p:graphicFrame>
    </p:spTree>
    <p:extLst>
      <p:ext uri="{BB962C8B-B14F-4D97-AF65-F5344CB8AC3E}">
        <p14:creationId xmlns:p14="http://schemas.microsoft.com/office/powerpoint/2010/main" val="14654471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C49C10-E77C-0741-A296-0400D140CF4B}"/>
              </a:ext>
            </a:extLst>
          </p:cNvPr>
          <p:cNvSpPr>
            <a:spLocks noGrp="1"/>
          </p:cNvSpPr>
          <p:nvPr>
            <p:ph idx="1"/>
          </p:nvPr>
        </p:nvSpPr>
        <p:spPr>
          <a:xfrm>
            <a:off x="838200" y="633320"/>
            <a:ext cx="10515600" cy="5543643"/>
          </a:xfrm>
        </p:spPr>
        <p:txBody>
          <a:bodyPr vert="horz" lIns="91440" tIns="45720" rIns="91440" bIns="45720" rtlCol="0" anchor="t">
            <a:normAutofit/>
          </a:bodyPr>
          <a:lstStyle/>
          <a:p>
            <a:pPr algn="just"/>
            <a:r>
              <a:rPr lang="en-US">
                <a:cs typeface="Calibri"/>
              </a:rPr>
              <a:t>From the analysis table in the previous slide, EfficientNetB7 is the best available network. We will use the same hyperparameters, but this time we will reduce the learning rate only when validation accuracy does not improve for 20 epochs.</a:t>
            </a:r>
          </a:p>
          <a:p>
            <a:pPr algn="just"/>
            <a:r>
              <a:rPr lang="en-US">
                <a:cs typeface="Calibri"/>
              </a:rPr>
              <a:t>We will also set the </a:t>
            </a:r>
            <a:r>
              <a:rPr lang="en-US" err="1">
                <a:cs typeface="Calibri"/>
              </a:rPr>
              <a:t>samplewise_std_normalization</a:t>
            </a:r>
            <a:r>
              <a:rPr lang="en-US">
                <a:cs typeface="Calibri"/>
              </a:rPr>
              <a:t> parameter in the </a:t>
            </a:r>
            <a:r>
              <a:rPr lang="en-US" err="1">
                <a:cs typeface="Calibri"/>
              </a:rPr>
              <a:t>ImageDataGenerator</a:t>
            </a:r>
            <a:r>
              <a:rPr lang="en-US">
                <a:cs typeface="Calibri"/>
              </a:rPr>
              <a:t> to False.</a:t>
            </a:r>
          </a:p>
        </p:txBody>
      </p:sp>
    </p:spTree>
    <p:extLst>
      <p:ext uri="{BB962C8B-B14F-4D97-AF65-F5344CB8AC3E}">
        <p14:creationId xmlns:p14="http://schemas.microsoft.com/office/powerpoint/2010/main" val="1909251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2EDF7-771E-3EE8-21E9-7012C2424A3F}"/>
              </a:ext>
            </a:extLst>
          </p:cNvPr>
          <p:cNvSpPr>
            <a:spLocks noGrp="1"/>
          </p:cNvSpPr>
          <p:nvPr>
            <p:ph type="title"/>
          </p:nvPr>
        </p:nvSpPr>
        <p:spPr>
          <a:xfrm>
            <a:off x="838200" y="-2103"/>
            <a:ext cx="10515600" cy="921611"/>
          </a:xfrm>
        </p:spPr>
        <p:txBody>
          <a:bodyPr/>
          <a:lstStyle/>
          <a:p>
            <a:r>
              <a:rPr lang="en-GB">
                <a:ea typeface="Calibri Light"/>
                <a:cs typeface="Calibri Light"/>
              </a:rPr>
              <a:t>Cogan 2019</a:t>
            </a:r>
            <a:endParaRPr lang="en-GB"/>
          </a:p>
        </p:txBody>
      </p:sp>
      <p:sp>
        <p:nvSpPr>
          <p:cNvPr id="3" name="Content Placeholder 2">
            <a:extLst>
              <a:ext uri="{FF2B5EF4-FFF2-40B4-BE49-F238E27FC236}">
                <a16:creationId xmlns:a16="http://schemas.microsoft.com/office/drawing/2014/main" id="{DE7503B0-D1F0-1809-9C8C-AF557443A613}"/>
              </a:ext>
            </a:extLst>
          </p:cNvPr>
          <p:cNvSpPr>
            <a:spLocks noGrp="1"/>
          </p:cNvSpPr>
          <p:nvPr>
            <p:ph idx="1"/>
          </p:nvPr>
        </p:nvSpPr>
        <p:spPr>
          <a:xfrm>
            <a:off x="406707" y="1164614"/>
            <a:ext cx="11589743" cy="5563192"/>
          </a:xfrm>
        </p:spPr>
        <p:txBody>
          <a:bodyPr vert="horz" lIns="91440" tIns="45720" rIns="91440" bIns="45720" rtlCol="0" anchor="t">
            <a:normAutofit/>
          </a:bodyPr>
          <a:lstStyle/>
          <a:p>
            <a:pPr algn="just"/>
            <a:r>
              <a:rPr lang="en-GB">
                <a:ea typeface="+mn-lt"/>
                <a:cs typeface="+mn-lt"/>
              </a:rPr>
              <a:t>MAPGI: Accurate identification of anatomical landmarks and diseased tissue in gastrointestinal tract using deep learning. </a:t>
            </a:r>
            <a:endParaRPr lang="en-US"/>
          </a:p>
          <a:p>
            <a:pPr algn="just"/>
            <a:r>
              <a:rPr lang="en-GB">
                <a:ea typeface="+mn-lt"/>
                <a:cs typeface="+mn-lt"/>
              </a:rPr>
              <a:t>The full paper can be found </a:t>
            </a:r>
            <a:r>
              <a:rPr lang="en-GB">
                <a:ea typeface="+mn-lt"/>
                <a:cs typeface="+mn-lt"/>
                <a:hlinkClick r:id="rId2"/>
              </a:rPr>
              <a:t>here</a:t>
            </a:r>
            <a:r>
              <a:rPr lang="en-GB">
                <a:ea typeface="+mn-lt"/>
                <a:cs typeface="+mn-lt"/>
              </a:rPr>
              <a:t>.</a:t>
            </a:r>
          </a:p>
          <a:p>
            <a:pPr marL="0" indent="0" algn="just">
              <a:buNone/>
            </a:pPr>
            <a:endParaRPr lang="en-GB">
              <a:ea typeface="+mn-lt"/>
              <a:cs typeface="+mn-lt"/>
            </a:endParaRPr>
          </a:p>
          <a:p>
            <a:pPr algn="just"/>
            <a:r>
              <a:rPr lang="en-GB">
                <a:ea typeface="+mn-lt"/>
                <a:cs typeface="+mn-lt"/>
              </a:rPr>
              <a:t>Automatic detection of anatomical landmarks and diseases in medical images is a challenging task which could greatly aid medical diagnosis and reduce the cost and time of investigational procedures. </a:t>
            </a:r>
          </a:p>
          <a:p>
            <a:pPr algn="just"/>
            <a:r>
              <a:rPr lang="en-GB">
                <a:ea typeface="+mn-lt"/>
                <a:cs typeface="+mn-lt"/>
              </a:rPr>
              <a:t>Two particular challenges of digital image processing in medical applications are </a:t>
            </a:r>
          </a:p>
          <a:p>
            <a:pPr marL="0" indent="0" algn="just">
              <a:buNone/>
            </a:pPr>
            <a:r>
              <a:rPr lang="en-GB">
                <a:ea typeface="+mn-lt"/>
                <a:cs typeface="+mn-lt"/>
              </a:rPr>
              <a:t>1. the sparsity of annotated medical images and</a:t>
            </a:r>
          </a:p>
          <a:p>
            <a:pPr marL="0" indent="0" algn="just">
              <a:buNone/>
            </a:pPr>
            <a:r>
              <a:rPr lang="en-GB">
                <a:ea typeface="+mn-lt"/>
                <a:cs typeface="+mn-lt"/>
              </a:rPr>
              <a:t>2. the lack of uniformity across images and image classes</a:t>
            </a:r>
            <a:endParaRPr lang="en-GB">
              <a:ea typeface="Calibri"/>
              <a:cs typeface="Calibri"/>
            </a:endParaRPr>
          </a:p>
        </p:txBody>
      </p:sp>
    </p:spTree>
    <p:extLst>
      <p:ext uri="{BB962C8B-B14F-4D97-AF65-F5344CB8AC3E}">
        <p14:creationId xmlns:p14="http://schemas.microsoft.com/office/powerpoint/2010/main" val="27241726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5BED6-D9A5-8B7D-8FF6-27BA62DB309E}"/>
              </a:ext>
            </a:extLst>
          </p:cNvPr>
          <p:cNvSpPr>
            <a:spLocks noGrp="1"/>
          </p:cNvSpPr>
          <p:nvPr>
            <p:ph type="title"/>
          </p:nvPr>
        </p:nvSpPr>
        <p:spPr/>
        <p:txBody>
          <a:bodyPr vert="horz" lIns="91440" tIns="45720" rIns="91440" bIns="45720" rtlCol="0" anchor="ctr">
            <a:noAutofit/>
          </a:bodyPr>
          <a:lstStyle/>
          <a:p>
            <a:r>
              <a:rPr lang="en-US" sz="2400">
                <a:highlight>
                  <a:srgbClr val="FFFF00"/>
                </a:highlight>
                <a:ea typeface="+mj-lt"/>
                <a:cs typeface="+mj-lt"/>
              </a:rPr>
              <a:t>352 epochs</a:t>
            </a:r>
            <a:r>
              <a:rPr lang="en-US" sz="2400">
                <a:ea typeface="+mj-lt"/>
                <a:cs typeface="+mj-lt"/>
              </a:rPr>
              <a:t> , 0.2 dropout , 0.001 learning rate (reduced to 0.0001 after 20 epochs of no </a:t>
            </a:r>
            <a:r>
              <a:rPr lang="en-US" sz="2400" err="1">
                <a:ea typeface="+mj-lt"/>
                <a:cs typeface="+mj-lt"/>
              </a:rPr>
              <a:t>val_acc</a:t>
            </a:r>
            <a:r>
              <a:rPr lang="en-US" sz="2400">
                <a:ea typeface="+mj-lt"/>
                <a:cs typeface="+mj-lt"/>
              </a:rPr>
              <a:t> improvement), 0.005 L2 </a:t>
            </a:r>
            <a:r>
              <a:rPr lang="en-US" sz="2400" err="1">
                <a:ea typeface="+mj-lt"/>
                <a:cs typeface="+mj-lt"/>
              </a:rPr>
              <a:t>regularisation</a:t>
            </a:r>
            <a:r>
              <a:rPr lang="en-US" sz="2400">
                <a:ea typeface="+mj-lt"/>
                <a:cs typeface="+mj-lt"/>
              </a:rPr>
              <a:t>, MAPGI disabled, EfficientNetB7, 0 trainable layers, </a:t>
            </a:r>
            <a:r>
              <a:rPr lang="en-US" sz="2400" err="1">
                <a:solidFill>
                  <a:srgbClr val="FF0000"/>
                </a:solidFill>
                <a:ea typeface="+mj-lt"/>
                <a:cs typeface="+mj-lt"/>
              </a:rPr>
              <a:t>samplewise_std_normalization</a:t>
            </a:r>
            <a:r>
              <a:rPr lang="en-US" sz="2400">
                <a:solidFill>
                  <a:srgbClr val="FF0000"/>
                </a:solidFill>
                <a:ea typeface="+mj-lt"/>
                <a:cs typeface="+mj-lt"/>
              </a:rPr>
              <a:t>=False</a:t>
            </a:r>
            <a:endParaRPr lang="en-US" sz="2400">
              <a:solidFill>
                <a:srgbClr val="000000"/>
              </a:solidFill>
              <a:cs typeface="Calibri Light"/>
            </a:endParaRPr>
          </a:p>
        </p:txBody>
      </p:sp>
      <p:pic>
        <p:nvPicPr>
          <p:cNvPr id="4" name="Picture 4" descr="Chart&#10;&#10;Description automatically generated">
            <a:extLst>
              <a:ext uri="{FF2B5EF4-FFF2-40B4-BE49-F238E27FC236}">
                <a16:creationId xmlns:a16="http://schemas.microsoft.com/office/drawing/2014/main" id="{42A2906B-217C-BFDE-8816-1E7F73B5ADD0}"/>
              </a:ext>
            </a:extLst>
          </p:cNvPr>
          <p:cNvPicPr>
            <a:picLocks noGrp="1" noChangeAspect="1"/>
          </p:cNvPicPr>
          <p:nvPr>
            <p:ph idx="1"/>
          </p:nvPr>
        </p:nvPicPr>
        <p:blipFill>
          <a:blip r:embed="rId2"/>
          <a:stretch>
            <a:fillRect/>
          </a:stretch>
        </p:blipFill>
        <p:spPr>
          <a:xfrm>
            <a:off x="541555" y="1870448"/>
            <a:ext cx="5801784" cy="4351338"/>
          </a:xfrm>
        </p:spPr>
      </p:pic>
      <p:pic>
        <p:nvPicPr>
          <p:cNvPr id="5" name="Picture 5" descr="Chart&#10;&#10;Description automatically generated">
            <a:extLst>
              <a:ext uri="{FF2B5EF4-FFF2-40B4-BE49-F238E27FC236}">
                <a16:creationId xmlns:a16="http://schemas.microsoft.com/office/drawing/2014/main" id="{AC16EC4E-4AC7-8CE4-13BC-7982F8E26814}"/>
              </a:ext>
            </a:extLst>
          </p:cNvPr>
          <p:cNvPicPr>
            <a:picLocks noChangeAspect="1"/>
          </p:cNvPicPr>
          <p:nvPr/>
        </p:nvPicPr>
        <p:blipFill>
          <a:blip r:embed="rId3"/>
          <a:stretch>
            <a:fillRect/>
          </a:stretch>
        </p:blipFill>
        <p:spPr>
          <a:xfrm>
            <a:off x="6122894" y="1871383"/>
            <a:ext cx="5701552" cy="4271682"/>
          </a:xfrm>
          <a:prstGeom prst="rect">
            <a:avLst/>
          </a:prstGeom>
        </p:spPr>
      </p:pic>
    </p:spTree>
    <p:extLst>
      <p:ext uri="{BB962C8B-B14F-4D97-AF65-F5344CB8AC3E}">
        <p14:creationId xmlns:p14="http://schemas.microsoft.com/office/powerpoint/2010/main" val="10780972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5BED6-D9A5-8B7D-8FF6-27BA62DB309E}"/>
              </a:ext>
            </a:extLst>
          </p:cNvPr>
          <p:cNvSpPr>
            <a:spLocks noGrp="1"/>
          </p:cNvSpPr>
          <p:nvPr>
            <p:ph type="title"/>
          </p:nvPr>
        </p:nvSpPr>
        <p:spPr/>
        <p:txBody>
          <a:bodyPr vert="horz" lIns="91440" tIns="45720" rIns="91440" bIns="45720" rtlCol="0" anchor="ctr">
            <a:noAutofit/>
          </a:bodyPr>
          <a:lstStyle/>
          <a:p>
            <a:r>
              <a:rPr lang="en-US" sz="2400">
                <a:ea typeface="+mj-lt"/>
                <a:cs typeface="+mj-lt"/>
              </a:rPr>
              <a:t>352 epochs , 0.2 dropout , 0.001 learning rate (reduced to 0.0001 after 20 epochs of no </a:t>
            </a:r>
            <a:r>
              <a:rPr lang="en-US" sz="2400" err="1">
                <a:ea typeface="+mj-lt"/>
                <a:cs typeface="+mj-lt"/>
              </a:rPr>
              <a:t>val_acc</a:t>
            </a:r>
            <a:r>
              <a:rPr lang="en-US" sz="2400">
                <a:ea typeface="+mj-lt"/>
                <a:cs typeface="+mj-lt"/>
              </a:rPr>
              <a:t> improvement), 0.005 L2 </a:t>
            </a:r>
            <a:r>
              <a:rPr lang="en-US" sz="2400" err="1">
                <a:ea typeface="+mj-lt"/>
                <a:cs typeface="+mj-lt"/>
              </a:rPr>
              <a:t>regularisation</a:t>
            </a:r>
            <a:r>
              <a:rPr lang="en-US" sz="2400">
                <a:ea typeface="+mj-lt"/>
                <a:cs typeface="+mj-lt"/>
              </a:rPr>
              <a:t>, MAPGI disabled, EfficientNetB7, 0 trainable layers, </a:t>
            </a:r>
            <a:r>
              <a:rPr lang="en-US" sz="2400" err="1">
                <a:solidFill>
                  <a:srgbClr val="FF0000"/>
                </a:solidFill>
                <a:ea typeface="+mj-lt"/>
                <a:cs typeface="+mj-lt"/>
              </a:rPr>
              <a:t>samplewise_std_normalization</a:t>
            </a:r>
            <a:r>
              <a:rPr lang="en-US" sz="2400">
                <a:solidFill>
                  <a:srgbClr val="FF0000"/>
                </a:solidFill>
                <a:ea typeface="+mj-lt"/>
                <a:cs typeface="+mj-lt"/>
              </a:rPr>
              <a:t>=False</a:t>
            </a:r>
            <a:endParaRPr lang="en-US" sz="2400">
              <a:cs typeface="Calibri Light"/>
            </a:endParaRPr>
          </a:p>
        </p:txBody>
      </p:sp>
      <p:graphicFrame>
        <p:nvGraphicFramePr>
          <p:cNvPr id="5" name="Content Placeholder 4">
            <a:extLst>
              <a:ext uri="{FF2B5EF4-FFF2-40B4-BE49-F238E27FC236}">
                <a16:creationId xmlns:a16="http://schemas.microsoft.com/office/drawing/2014/main" id="{1688DD7F-A023-B9DC-2E7A-349028A1BA70}"/>
              </a:ext>
            </a:extLst>
          </p:cNvPr>
          <p:cNvGraphicFramePr>
            <a:graphicFrameLocks noGrp="1"/>
          </p:cNvGraphicFramePr>
          <p:nvPr>
            <p:ph idx="1"/>
          </p:nvPr>
        </p:nvGraphicFramePr>
        <p:xfrm>
          <a:off x="838200" y="1825625"/>
          <a:ext cx="10515596" cy="3108960"/>
        </p:xfrm>
        <a:graphic>
          <a:graphicData uri="http://schemas.openxmlformats.org/drawingml/2006/table">
            <a:tbl>
              <a:tblPr firstRow="1" bandRow="1">
                <a:tableStyleId>{5C22544A-7EE6-4342-B048-85BDC9FD1C3A}</a:tableStyleId>
              </a:tblPr>
              <a:tblGrid>
                <a:gridCol w="1502228">
                  <a:extLst>
                    <a:ext uri="{9D8B030D-6E8A-4147-A177-3AD203B41FA5}">
                      <a16:colId xmlns:a16="http://schemas.microsoft.com/office/drawing/2014/main" val="407482750"/>
                    </a:ext>
                  </a:extLst>
                </a:gridCol>
                <a:gridCol w="1502228">
                  <a:extLst>
                    <a:ext uri="{9D8B030D-6E8A-4147-A177-3AD203B41FA5}">
                      <a16:colId xmlns:a16="http://schemas.microsoft.com/office/drawing/2014/main" val="1677622503"/>
                    </a:ext>
                  </a:extLst>
                </a:gridCol>
                <a:gridCol w="1502228">
                  <a:extLst>
                    <a:ext uri="{9D8B030D-6E8A-4147-A177-3AD203B41FA5}">
                      <a16:colId xmlns:a16="http://schemas.microsoft.com/office/drawing/2014/main" val="3886972364"/>
                    </a:ext>
                  </a:extLst>
                </a:gridCol>
                <a:gridCol w="1502228">
                  <a:extLst>
                    <a:ext uri="{9D8B030D-6E8A-4147-A177-3AD203B41FA5}">
                      <a16:colId xmlns:a16="http://schemas.microsoft.com/office/drawing/2014/main" val="2495714329"/>
                    </a:ext>
                  </a:extLst>
                </a:gridCol>
                <a:gridCol w="1502228">
                  <a:extLst>
                    <a:ext uri="{9D8B030D-6E8A-4147-A177-3AD203B41FA5}">
                      <a16:colId xmlns:a16="http://schemas.microsoft.com/office/drawing/2014/main" val="1288203849"/>
                    </a:ext>
                  </a:extLst>
                </a:gridCol>
                <a:gridCol w="1502228">
                  <a:extLst>
                    <a:ext uri="{9D8B030D-6E8A-4147-A177-3AD203B41FA5}">
                      <a16:colId xmlns:a16="http://schemas.microsoft.com/office/drawing/2014/main" val="3045052443"/>
                    </a:ext>
                  </a:extLst>
                </a:gridCol>
                <a:gridCol w="1502228">
                  <a:extLst>
                    <a:ext uri="{9D8B030D-6E8A-4147-A177-3AD203B41FA5}">
                      <a16:colId xmlns:a16="http://schemas.microsoft.com/office/drawing/2014/main" val="576850373"/>
                    </a:ext>
                  </a:extLst>
                </a:gridCol>
              </a:tblGrid>
              <a:tr h="161925">
                <a:tc>
                  <a:txBody>
                    <a:bodyPr/>
                    <a:lstStyle/>
                    <a:p>
                      <a:pPr algn="l"/>
                      <a:r>
                        <a:rPr lang="en-US"/>
                        <a:t>Class</a:t>
                      </a:r>
                    </a:p>
                  </a:txBody>
                  <a:tcPr anchor="ctr"/>
                </a:tc>
                <a:tc>
                  <a:txBody>
                    <a:bodyPr/>
                    <a:lstStyle/>
                    <a:p>
                      <a:pPr algn="l"/>
                      <a:r>
                        <a:rPr lang="en-US"/>
                        <a:t>cecum</a:t>
                      </a:r>
                    </a:p>
                  </a:txBody>
                  <a:tcPr anchor="ctr"/>
                </a:tc>
                <a:tc>
                  <a:txBody>
                    <a:bodyPr/>
                    <a:lstStyle/>
                    <a:p>
                      <a:pPr algn="l"/>
                      <a:r>
                        <a:rPr lang="en-US"/>
                        <a:t>esophagitis</a:t>
                      </a:r>
                    </a:p>
                  </a:txBody>
                  <a:tcPr anchor="ctr"/>
                </a:tc>
                <a:tc>
                  <a:txBody>
                    <a:bodyPr/>
                    <a:lstStyle/>
                    <a:p>
                      <a:pPr algn="l"/>
                      <a:r>
                        <a:rPr lang="en-US"/>
                        <a:t>polyps</a:t>
                      </a:r>
                    </a:p>
                  </a:txBody>
                  <a:tcPr anchor="ctr"/>
                </a:tc>
                <a:tc>
                  <a:txBody>
                    <a:bodyPr/>
                    <a:lstStyle/>
                    <a:p>
                      <a:pPr algn="l"/>
                      <a:r>
                        <a:rPr lang="en-US"/>
                        <a:t>pylorus</a:t>
                      </a:r>
                    </a:p>
                  </a:txBody>
                  <a:tcPr anchor="ctr"/>
                </a:tc>
                <a:tc>
                  <a:txBody>
                    <a:bodyPr/>
                    <a:lstStyle/>
                    <a:p>
                      <a:pPr algn="l"/>
                      <a:r>
                        <a:rPr lang="en-US"/>
                        <a:t>ulcerative-colitis</a:t>
                      </a:r>
                    </a:p>
                  </a:txBody>
                  <a:tcPr anchor="ctr"/>
                </a:tc>
                <a:tc>
                  <a:txBody>
                    <a:bodyPr/>
                    <a:lstStyle/>
                    <a:p>
                      <a:pPr algn="l"/>
                      <a:r>
                        <a:rPr lang="en-US"/>
                        <a:t>z-line</a:t>
                      </a:r>
                    </a:p>
                  </a:txBody>
                  <a:tcPr anchor="ctr"/>
                </a:tc>
                <a:extLst>
                  <a:ext uri="{0D108BD9-81ED-4DB2-BD59-A6C34878D82A}">
                    <a16:rowId xmlns:a16="http://schemas.microsoft.com/office/drawing/2014/main" val="104815100"/>
                  </a:ext>
                </a:extLst>
              </a:tr>
              <a:tr h="161925">
                <a:tc>
                  <a:txBody>
                    <a:bodyPr/>
                    <a:lstStyle/>
                    <a:p>
                      <a:pPr algn="l"/>
                      <a:r>
                        <a:rPr lang="en-US"/>
                        <a:t>cecum</a:t>
                      </a:r>
                    </a:p>
                  </a:txBody>
                  <a:tcPr anchor="ctr"/>
                </a:tc>
                <a:tc>
                  <a:txBody>
                    <a:bodyPr/>
                    <a:lstStyle/>
                    <a:p>
                      <a:pPr algn="r"/>
                      <a:r>
                        <a:rPr lang="en-US"/>
                        <a:t>199</a:t>
                      </a:r>
                    </a:p>
                  </a:txBody>
                  <a:tcPr anchor="ctr"/>
                </a:tc>
                <a:tc>
                  <a:txBody>
                    <a:bodyPr/>
                    <a:lstStyle/>
                    <a:p>
                      <a:pPr algn="r"/>
                      <a:r>
                        <a:rPr lang="en-US"/>
                        <a:t>0</a:t>
                      </a:r>
                    </a:p>
                  </a:txBody>
                  <a:tcPr anchor="ctr"/>
                </a:tc>
                <a:tc>
                  <a:txBody>
                    <a:bodyPr/>
                    <a:lstStyle/>
                    <a:p>
                      <a:pPr algn="r"/>
                      <a:r>
                        <a:rPr lang="en-US"/>
                        <a:t>1</a:t>
                      </a:r>
                    </a:p>
                  </a:txBody>
                  <a:tcPr anchor="ctr"/>
                </a:tc>
                <a:tc>
                  <a:txBody>
                    <a:bodyPr/>
                    <a:lstStyle/>
                    <a:p>
                      <a:pPr algn="r"/>
                      <a:r>
                        <a:rPr lang="en-US"/>
                        <a:t>0</a:t>
                      </a:r>
                    </a:p>
                  </a:txBody>
                  <a:tcPr anchor="ctr"/>
                </a:tc>
                <a:tc>
                  <a:txBody>
                    <a:bodyPr/>
                    <a:lstStyle/>
                    <a:p>
                      <a:pPr algn="r"/>
                      <a:r>
                        <a:rPr lang="en-US"/>
                        <a:t>2</a:t>
                      </a:r>
                    </a:p>
                  </a:txBody>
                  <a:tcPr anchor="ctr"/>
                </a:tc>
                <a:tc>
                  <a:txBody>
                    <a:bodyPr/>
                    <a:lstStyle/>
                    <a:p>
                      <a:pPr algn="r"/>
                      <a:r>
                        <a:rPr lang="en-US"/>
                        <a:t>0</a:t>
                      </a:r>
                    </a:p>
                  </a:txBody>
                  <a:tcPr anchor="ctr"/>
                </a:tc>
                <a:extLst>
                  <a:ext uri="{0D108BD9-81ED-4DB2-BD59-A6C34878D82A}">
                    <a16:rowId xmlns:a16="http://schemas.microsoft.com/office/drawing/2014/main" val="3932817995"/>
                  </a:ext>
                </a:extLst>
              </a:tr>
              <a:tr h="161925">
                <a:tc>
                  <a:txBody>
                    <a:bodyPr/>
                    <a:lstStyle/>
                    <a:p>
                      <a:pPr algn="l"/>
                      <a:r>
                        <a:rPr lang="en-US"/>
                        <a:t>esophagitis</a:t>
                      </a:r>
                    </a:p>
                  </a:txBody>
                  <a:tcPr anchor="ctr"/>
                </a:tc>
                <a:tc>
                  <a:txBody>
                    <a:bodyPr/>
                    <a:lstStyle/>
                    <a:p>
                      <a:pPr algn="r"/>
                      <a:r>
                        <a:rPr lang="en-US"/>
                        <a:t>0</a:t>
                      </a:r>
                    </a:p>
                  </a:txBody>
                  <a:tcPr anchor="ctr"/>
                </a:tc>
                <a:tc>
                  <a:txBody>
                    <a:bodyPr/>
                    <a:lstStyle/>
                    <a:p>
                      <a:pPr algn="r"/>
                      <a:r>
                        <a:rPr lang="en-US"/>
                        <a:t>95</a:t>
                      </a:r>
                    </a:p>
                  </a:txBody>
                  <a:tcPr anchor="ctr"/>
                </a:tc>
                <a:tc>
                  <a:txBody>
                    <a:bodyPr/>
                    <a:lstStyle/>
                    <a:p>
                      <a:pPr algn="r"/>
                      <a:r>
                        <a:rPr lang="en-US"/>
                        <a:t>0</a:t>
                      </a:r>
                    </a:p>
                  </a:txBody>
                  <a:tcPr anchor="ctr"/>
                </a:tc>
                <a:tc>
                  <a:txBody>
                    <a:bodyPr/>
                    <a:lstStyle/>
                    <a:p>
                      <a:pPr algn="r"/>
                      <a:r>
                        <a:rPr lang="en-US"/>
                        <a:t>5</a:t>
                      </a:r>
                    </a:p>
                  </a:txBody>
                  <a:tcPr anchor="ctr"/>
                </a:tc>
                <a:tc>
                  <a:txBody>
                    <a:bodyPr/>
                    <a:lstStyle/>
                    <a:p>
                      <a:pPr algn="r"/>
                      <a:r>
                        <a:rPr lang="en-US"/>
                        <a:t>1</a:t>
                      </a:r>
                    </a:p>
                  </a:txBody>
                  <a:tcPr anchor="ctr"/>
                </a:tc>
                <a:tc>
                  <a:txBody>
                    <a:bodyPr/>
                    <a:lstStyle/>
                    <a:p>
                      <a:pPr algn="r"/>
                      <a:r>
                        <a:rPr lang="en-US"/>
                        <a:t>32</a:t>
                      </a:r>
                    </a:p>
                  </a:txBody>
                  <a:tcPr anchor="ctr"/>
                </a:tc>
                <a:extLst>
                  <a:ext uri="{0D108BD9-81ED-4DB2-BD59-A6C34878D82A}">
                    <a16:rowId xmlns:a16="http://schemas.microsoft.com/office/drawing/2014/main" val="4055283527"/>
                  </a:ext>
                </a:extLst>
              </a:tr>
              <a:tr h="161925">
                <a:tc>
                  <a:txBody>
                    <a:bodyPr/>
                    <a:lstStyle/>
                    <a:p>
                      <a:pPr algn="l"/>
                      <a:r>
                        <a:rPr lang="en-US"/>
                        <a:t>polyps</a:t>
                      </a:r>
                    </a:p>
                  </a:txBody>
                  <a:tcPr anchor="ctr"/>
                </a:tc>
                <a:tc>
                  <a:txBody>
                    <a:bodyPr/>
                    <a:lstStyle/>
                    <a:p>
                      <a:pPr algn="r"/>
                      <a:r>
                        <a:rPr lang="en-US"/>
                        <a:t>16</a:t>
                      </a:r>
                    </a:p>
                  </a:txBody>
                  <a:tcPr anchor="ctr"/>
                </a:tc>
                <a:tc>
                  <a:txBody>
                    <a:bodyPr/>
                    <a:lstStyle/>
                    <a:p>
                      <a:pPr algn="r"/>
                      <a:r>
                        <a:rPr lang="en-US"/>
                        <a:t>0</a:t>
                      </a:r>
                    </a:p>
                  </a:txBody>
                  <a:tcPr anchor="ctr"/>
                </a:tc>
                <a:tc>
                  <a:txBody>
                    <a:bodyPr/>
                    <a:lstStyle/>
                    <a:p>
                      <a:pPr algn="r"/>
                      <a:r>
                        <a:rPr lang="en-US"/>
                        <a:t>177</a:t>
                      </a:r>
                    </a:p>
                  </a:txBody>
                  <a:tcPr anchor="ctr"/>
                </a:tc>
                <a:tc>
                  <a:txBody>
                    <a:bodyPr/>
                    <a:lstStyle/>
                    <a:p>
                      <a:pPr algn="r"/>
                      <a:r>
                        <a:rPr lang="en-US"/>
                        <a:t>3</a:t>
                      </a:r>
                    </a:p>
                  </a:txBody>
                  <a:tcPr anchor="ctr"/>
                </a:tc>
                <a:tc>
                  <a:txBody>
                    <a:bodyPr/>
                    <a:lstStyle/>
                    <a:p>
                      <a:pPr algn="r"/>
                      <a:r>
                        <a:rPr lang="en-US"/>
                        <a:t>10</a:t>
                      </a:r>
                    </a:p>
                  </a:txBody>
                  <a:tcPr anchor="ctr"/>
                </a:tc>
                <a:tc>
                  <a:txBody>
                    <a:bodyPr/>
                    <a:lstStyle/>
                    <a:p>
                      <a:pPr algn="r"/>
                      <a:r>
                        <a:rPr lang="en-US"/>
                        <a:t>0</a:t>
                      </a:r>
                    </a:p>
                  </a:txBody>
                  <a:tcPr anchor="ctr"/>
                </a:tc>
                <a:extLst>
                  <a:ext uri="{0D108BD9-81ED-4DB2-BD59-A6C34878D82A}">
                    <a16:rowId xmlns:a16="http://schemas.microsoft.com/office/drawing/2014/main" val="1562400245"/>
                  </a:ext>
                </a:extLst>
              </a:tr>
              <a:tr h="161925">
                <a:tc>
                  <a:txBody>
                    <a:bodyPr/>
                    <a:lstStyle/>
                    <a:p>
                      <a:pPr algn="l"/>
                      <a:r>
                        <a:rPr lang="en-US"/>
                        <a:t>pylorus</a:t>
                      </a:r>
                    </a:p>
                  </a:txBody>
                  <a:tcPr anchor="ctr"/>
                </a:tc>
                <a:tc>
                  <a:txBody>
                    <a:bodyPr/>
                    <a:lstStyle/>
                    <a:p>
                      <a:pPr algn="r"/>
                      <a:r>
                        <a:rPr lang="en-US"/>
                        <a:t>0</a:t>
                      </a:r>
                    </a:p>
                  </a:txBody>
                  <a:tcPr anchor="ctr"/>
                </a:tc>
                <a:tc>
                  <a:txBody>
                    <a:bodyPr/>
                    <a:lstStyle/>
                    <a:p>
                      <a:pPr algn="r"/>
                      <a:r>
                        <a:rPr lang="en-US"/>
                        <a:t>3</a:t>
                      </a:r>
                    </a:p>
                  </a:txBody>
                  <a:tcPr anchor="ctr"/>
                </a:tc>
                <a:tc>
                  <a:txBody>
                    <a:bodyPr/>
                    <a:lstStyle/>
                    <a:p>
                      <a:pPr algn="r"/>
                      <a:r>
                        <a:rPr lang="en-US"/>
                        <a:t>0</a:t>
                      </a:r>
                    </a:p>
                  </a:txBody>
                  <a:tcPr anchor="ctr"/>
                </a:tc>
                <a:tc>
                  <a:txBody>
                    <a:bodyPr/>
                    <a:lstStyle/>
                    <a:p>
                      <a:pPr algn="r"/>
                      <a:r>
                        <a:rPr lang="en-US"/>
                        <a:t>195</a:t>
                      </a:r>
                    </a:p>
                  </a:txBody>
                  <a:tcPr anchor="ctr"/>
                </a:tc>
                <a:tc>
                  <a:txBody>
                    <a:bodyPr/>
                    <a:lstStyle/>
                    <a:p>
                      <a:pPr algn="r"/>
                      <a:r>
                        <a:rPr lang="en-US"/>
                        <a:t>0</a:t>
                      </a:r>
                    </a:p>
                  </a:txBody>
                  <a:tcPr anchor="ctr"/>
                </a:tc>
                <a:tc>
                  <a:txBody>
                    <a:bodyPr/>
                    <a:lstStyle/>
                    <a:p>
                      <a:pPr algn="r"/>
                      <a:r>
                        <a:rPr lang="en-US"/>
                        <a:t>2</a:t>
                      </a:r>
                    </a:p>
                  </a:txBody>
                  <a:tcPr anchor="ctr"/>
                </a:tc>
                <a:extLst>
                  <a:ext uri="{0D108BD9-81ED-4DB2-BD59-A6C34878D82A}">
                    <a16:rowId xmlns:a16="http://schemas.microsoft.com/office/drawing/2014/main" val="1440362530"/>
                  </a:ext>
                </a:extLst>
              </a:tr>
              <a:tr h="161925">
                <a:tc>
                  <a:txBody>
                    <a:bodyPr/>
                    <a:lstStyle/>
                    <a:p>
                      <a:pPr algn="l"/>
                      <a:r>
                        <a:rPr lang="en-US"/>
                        <a:t>ulcerative-colitis</a:t>
                      </a:r>
                    </a:p>
                  </a:txBody>
                  <a:tcPr anchor="ctr"/>
                </a:tc>
                <a:tc>
                  <a:txBody>
                    <a:bodyPr/>
                    <a:lstStyle/>
                    <a:p>
                      <a:pPr algn="r"/>
                      <a:r>
                        <a:rPr lang="en-US"/>
                        <a:t>8</a:t>
                      </a:r>
                    </a:p>
                  </a:txBody>
                  <a:tcPr anchor="ctr"/>
                </a:tc>
                <a:tc>
                  <a:txBody>
                    <a:bodyPr/>
                    <a:lstStyle/>
                    <a:p>
                      <a:pPr algn="r"/>
                      <a:r>
                        <a:rPr lang="en-US"/>
                        <a:t>0</a:t>
                      </a:r>
                    </a:p>
                  </a:txBody>
                  <a:tcPr anchor="ctr"/>
                </a:tc>
                <a:tc>
                  <a:txBody>
                    <a:bodyPr/>
                    <a:lstStyle/>
                    <a:p>
                      <a:pPr algn="r"/>
                      <a:r>
                        <a:rPr lang="en-US"/>
                        <a:t>7</a:t>
                      </a:r>
                    </a:p>
                  </a:txBody>
                  <a:tcPr anchor="ctr"/>
                </a:tc>
                <a:tc>
                  <a:txBody>
                    <a:bodyPr/>
                    <a:lstStyle/>
                    <a:p>
                      <a:pPr algn="r"/>
                      <a:r>
                        <a:rPr lang="en-US"/>
                        <a:t>0</a:t>
                      </a:r>
                    </a:p>
                  </a:txBody>
                  <a:tcPr anchor="ctr"/>
                </a:tc>
                <a:tc>
                  <a:txBody>
                    <a:bodyPr/>
                    <a:lstStyle/>
                    <a:p>
                      <a:pPr algn="r"/>
                      <a:r>
                        <a:rPr lang="en-US"/>
                        <a:t>155</a:t>
                      </a:r>
                    </a:p>
                  </a:txBody>
                  <a:tcPr anchor="ctr"/>
                </a:tc>
                <a:tc>
                  <a:txBody>
                    <a:bodyPr/>
                    <a:lstStyle/>
                    <a:p>
                      <a:pPr algn="r"/>
                      <a:r>
                        <a:rPr lang="en-US"/>
                        <a:t>1</a:t>
                      </a:r>
                    </a:p>
                  </a:txBody>
                  <a:tcPr anchor="ctr"/>
                </a:tc>
                <a:extLst>
                  <a:ext uri="{0D108BD9-81ED-4DB2-BD59-A6C34878D82A}">
                    <a16:rowId xmlns:a16="http://schemas.microsoft.com/office/drawing/2014/main" val="3352757135"/>
                  </a:ext>
                </a:extLst>
              </a:tr>
              <a:tr h="161925">
                <a:tc>
                  <a:txBody>
                    <a:bodyPr/>
                    <a:lstStyle/>
                    <a:p>
                      <a:pPr algn="l"/>
                      <a:r>
                        <a:rPr lang="en-US"/>
                        <a:t>z-line</a:t>
                      </a:r>
                    </a:p>
                  </a:txBody>
                  <a:tcPr anchor="ctr"/>
                </a:tc>
                <a:tc>
                  <a:txBody>
                    <a:bodyPr/>
                    <a:lstStyle/>
                    <a:p>
                      <a:pPr algn="r"/>
                      <a:r>
                        <a:rPr lang="en-US"/>
                        <a:t>0</a:t>
                      </a:r>
                    </a:p>
                  </a:txBody>
                  <a:tcPr anchor="ctr"/>
                </a:tc>
                <a:tc>
                  <a:txBody>
                    <a:bodyPr/>
                    <a:lstStyle/>
                    <a:p>
                      <a:pPr algn="r"/>
                      <a:r>
                        <a:rPr lang="en-US"/>
                        <a:t>24</a:t>
                      </a:r>
                    </a:p>
                  </a:txBody>
                  <a:tcPr anchor="ctr"/>
                </a:tc>
                <a:tc>
                  <a:txBody>
                    <a:bodyPr/>
                    <a:lstStyle/>
                    <a:p>
                      <a:pPr algn="r"/>
                      <a:r>
                        <a:rPr lang="en-US"/>
                        <a:t>0</a:t>
                      </a:r>
                    </a:p>
                  </a:txBody>
                  <a:tcPr anchor="ctr"/>
                </a:tc>
                <a:tc>
                  <a:txBody>
                    <a:bodyPr/>
                    <a:lstStyle/>
                    <a:p>
                      <a:pPr algn="r"/>
                      <a:r>
                        <a:rPr lang="en-US"/>
                        <a:t>9</a:t>
                      </a:r>
                    </a:p>
                  </a:txBody>
                  <a:tcPr anchor="ctr"/>
                </a:tc>
                <a:tc>
                  <a:txBody>
                    <a:bodyPr/>
                    <a:lstStyle/>
                    <a:p>
                      <a:pPr algn="r"/>
                      <a:r>
                        <a:rPr lang="en-US"/>
                        <a:t>0</a:t>
                      </a:r>
                    </a:p>
                  </a:txBody>
                  <a:tcPr anchor="ctr"/>
                </a:tc>
                <a:tc>
                  <a:txBody>
                    <a:bodyPr/>
                    <a:lstStyle/>
                    <a:p>
                      <a:pPr algn="r"/>
                      <a:r>
                        <a:rPr lang="en-US"/>
                        <a:t>154</a:t>
                      </a:r>
                    </a:p>
                  </a:txBody>
                  <a:tcPr anchor="ctr"/>
                </a:tc>
                <a:extLst>
                  <a:ext uri="{0D108BD9-81ED-4DB2-BD59-A6C34878D82A}">
                    <a16:rowId xmlns:a16="http://schemas.microsoft.com/office/drawing/2014/main" val="1312926441"/>
                  </a:ext>
                </a:extLst>
              </a:tr>
            </a:tbl>
          </a:graphicData>
        </a:graphic>
      </p:graphicFrame>
      <p:sp>
        <p:nvSpPr>
          <p:cNvPr id="6" name="TextBox 5">
            <a:extLst>
              <a:ext uri="{FF2B5EF4-FFF2-40B4-BE49-F238E27FC236}">
                <a16:creationId xmlns:a16="http://schemas.microsoft.com/office/drawing/2014/main" id="{01FE0FE4-5375-76C4-703A-6492BD780F0D}"/>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7" name="TextBox 6">
            <a:extLst>
              <a:ext uri="{FF2B5EF4-FFF2-40B4-BE49-F238E27FC236}">
                <a16:creationId xmlns:a16="http://schemas.microsoft.com/office/drawing/2014/main" id="{5EC59712-8114-7307-01A4-B8CF3D5D1DA2}"/>
              </a:ext>
            </a:extLst>
          </p:cNvPr>
          <p:cNvSpPr txBox="1"/>
          <p:nvPr/>
        </p:nvSpPr>
        <p:spPr>
          <a:xfrm>
            <a:off x="842682" y="5235388"/>
            <a:ext cx="27432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Precision = 88.08</a:t>
            </a:r>
            <a:br>
              <a:rPr lang="en-US"/>
            </a:br>
            <a:r>
              <a:rPr lang="en-US"/>
              <a:t>Accuracy = 96.24</a:t>
            </a:r>
            <a:br>
              <a:rPr lang="en-US"/>
            </a:br>
            <a:r>
              <a:rPr lang="en-US"/>
              <a:t>Recall (Sensitivity) = 87.73</a:t>
            </a:r>
            <a:br>
              <a:rPr lang="en-US"/>
            </a:br>
            <a:r>
              <a:rPr lang="en-US"/>
              <a:t>Specificity = 97.75</a:t>
            </a:r>
            <a:br>
              <a:rPr lang="en-US"/>
            </a:br>
            <a:r>
              <a:rPr lang="en-US"/>
              <a:t>F1 score = 87.79</a:t>
            </a:r>
            <a:br>
              <a:rPr lang="en-US"/>
            </a:br>
            <a:endParaRPr lang="en-US"/>
          </a:p>
        </p:txBody>
      </p:sp>
    </p:spTree>
    <p:extLst>
      <p:ext uri="{BB962C8B-B14F-4D97-AF65-F5344CB8AC3E}">
        <p14:creationId xmlns:p14="http://schemas.microsoft.com/office/powerpoint/2010/main" val="15042182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5BED6-D9A5-8B7D-8FF6-27BA62DB309E}"/>
              </a:ext>
            </a:extLst>
          </p:cNvPr>
          <p:cNvSpPr>
            <a:spLocks noGrp="1"/>
          </p:cNvSpPr>
          <p:nvPr>
            <p:ph type="title"/>
          </p:nvPr>
        </p:nvSpPr>
        <p:spPr/>
        <p:txBody>
          <a:bodyPr vert="horz" lIns="91440" tIns="45720" rIns="91440" bIns="45720" rtlCol="0" anchor="ctr">
            <a:noAutofit/>
          </a:bodyPr>
          <a:lstStyle/>
          <a:p>
            <a:r>
              <a:rPr lang="en-US" sz="2400">
                <a:highlight>
                  <a:srgbClr val="FFFF00"/>
                </a:highlight>
                <a:ea typeface="+mj-lt"/>
                <a:cs typeface="+mj-lt"/>
              </a:rPr>
              <a:t>353 epochs</a:t>
            </a:r>
            <a:r>
              <a:rPr lang="en-US" sz="2400">
                <a:ea typeface="+mj-lt"/>
                <a:cs typeface="+mj-lt"/>
              </a:rPr>
              <a:t> , 0.2 dropout , 0.001 learning rate (reduced to 0.0001 after 20 epochs of no </a:t>
            </a:r>
            <a:r>
              <a:rPr lang="en-US" sz="2400" err="1">
                <a:ea typeface="+mj-lt"/>
                <a:cs typeface="+mj-lt"/>
              </a:rPr>
              <a:t>val_acc</a:t>
            </a:r>
            <a:r>
              <a:rPr lang="en-US" sz="2400">
                <a:ea typeface="+mj-lt"/>
                <a:cs typeface="+mj-lt"/>
              </a:rPr>
              <a:t> improvement), 0.005 L2 </a:t>
            </a:r>
            <a:r>
              <a:rPr lang="en-US" sz="2400" err="1">
                <a:ea typeface="+mj-lt"/>
                <a:cs typeface="+mj-lt"/>
              </a:rPr>
              <a:t>regularisation</a:t>
            </a:r>
            <a:r>
              <a:rPr lang="en-US" sz="2400">
                <a:ea typeface="+mj-lt"/>
                <a:cs typeface="+mj-lt"/>
              </a:rPr>
              <a:t>, MAPGI </a:t>
            </a:r>
            <a:r>
              <a:rPr lang="en-US" sz="2400">
                <a:solidFill>
                  <a:srgbClr val="FF0000"/>
                </a:solidFill>
                <a:ea typeface="+mj-lt"/>
                <a:cs typeface="+mj-lt"/>
              </a:rPr>
              <a:t>enabled</a:t>
            </a:r>
            <a:r>
              <a:rPr lang="en-US" sz="2400">
                <a:ea typeface="+mj-lt"/>
                <a:cs typeface="+mj-lt"/>
              </a:rPr>
              <a:t>, EfficientNetB7, 0 trainable layers, </a:t>
            </a:r>
            <a:r>
              <a:rPr lang="en-US" sz="2400" err="1">
                <a:solidFill>
                  <a:srgbClr val="FF0000"/>
                </a:solidFill>
                <a:ea typeface="+mj-lt"/>
                <a:cs typeface="+mj-lt"/>
              </a:rPr>
              <a:t>samplewise_std_normalization</a:t>
            </a:r>
            <a:r>
              <a:rPr lang="en-US" sz="2400">
                <a:solidFill>
                  <a:srgbClr val="FF0000"/>
                </a:solidFill>
                <a:ea typeface="+mj-lt"/>
                <a:cs typeface="+mj-lt"/>
              </a:rPr>
              <a:t>=False</a:t>
            </a:r>
            <a:endParaRPr lang="en-US" sz="2400">
              <a:ea typeface="+mj-lt"/>
              <a:cs typeface="+mj-lt"/>
            </a:endParaRPr>
          </a:p>
          <a:p>
            <a:endParaRPr lang="en-US" sz="2400">
              <a:cs typeface="Calibri Light"/>
            </a:endParaRPr>
          </a:p>
        </p:txBody>
      </p:sp>
      <p:pic>
        <p:nvPicPr>
          <p:cNvPr id="4" name="Picture 4" descr="Chart&#10;&#10;Description automatically generated">
            <a:extLst>
              <a:ext uri="{FF2B5EF4-FFF2-40B4-BE49-F238E27FC236}">
                <a16:creationId xmlns:a16="http://schemas.microsoft.com/office/drawing/2014/main" id="{2925174F-9F0D-7CC4-97A3-B23B1DE61220}"/>
              </a:ext>
            </a:extLst>
          </p:cNvPr>
          <p:cNvPicPr>
            <a:picLocks noGrp="1" noChangeAspect="1"/>
          </p:cNvPicPr>
          <p:nvPr>
            <p:ph idx="1"/>
          </p:nvPr>
        </p:nvPicPr>
        <p:blipFill>
          <a:blip r:embed="rId2"/>
          <a:stretch>
            <a:fillRect/>
          </a:stretch>
        </p:blipFill>
        <p:spPr>
          <a:xfrm>
            <a:off x="3673" y="1610473"/>
            <a:ext cx="6016936" cy="4512702"/>
          </a:xfrm>
        </p:spPr>
      </p:pic>
      <p:pic>
        <p:nvPicPr>
          <p:cNvPr id="5" name="Picture 5" descr="Chart&#10;&#10;Description automatically generated">
            <a:extLst>
              <a:ext uri="{FF2B5EF4-FFF2-40B4-BE49-F238E27FC236}">
                <a16:creationId xmlns:a16="http://schemas.microsoft.com/office/drawing/2014/main" id="{2DF3E3B6-187F-6BB2-CAD4-E1A9417450CA}"/>
              </a:ext>
            </a:extLst>
          </p:cNvPr>
          <p:cNvPicPr>
            <a:picLocks noChangeAspect="1"/>
          </p:cNvPicPr>
          <p:nvPr/>
        </p:nvPicPr>
        <p:blipFill>
          <a:blip r:embed="rId3"/>
          <a:stretch>
            <a:fillRect/>
          </a:stretch>
        </p:blipFill>
        <p:spPr>
          <a:xfrm>
            <a:off x="6221506" y="1916206"/>
            <a:ext cx="5486401" cy="4119283"/>
          </a:xfrm>
          <a:prstGeom prst="rect">
            <a:avLst/>
          </a:prstGeom>
        </p:spPr>
      </p:pic>
    </p:spTree>
    <p:extLst>
      <p:ext uri="{BB962C8B-B14F-4D97-AF65-F5344CB8AC3E}">
        <p14:creationId xmlns:p14="http://schemas.microsoft.com/office/powerpoint/2010/main" val="4333412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5BED6-D9A5-8B7D-8FF6-27BA62DB309E}"/>
              </a:ext>
            </a:extLst>
          </p:cNvPr>
          <p:cNvSpPr>
            <a:spLocks noGrp="1"/>
          </p:cNvSpPr>
          <p:nvPr>
            <p:ph type="title"/>
          </p:nvPr>
        </p:nvSpPr>
        <p:spPr/>
        <p:txBody>
          <a:bodyPr vert="horz" lIns="91440" tIns="45720" rIns="91440" bIns="45720" rtlCol="0" anchor="ctr">
            <a:noAutofit/>
          </a:bodyPr>
          <a:lstStyle/>
          <a:p>
            <a:r>
              <a:rPr lang="en-US" sz="2400">
                <a:ea typeface="+mj-lt"/>
                <a:cs typeface="+mj-lt"/>
              </a:rPr>
              <a:t>353 epochs , 0.2 dropout , 0.001 learning rate (reduced to 0.0001 after 20 epochs of no </a:t>
            </a:r>
            <a:r>
              <a:rPr lang="en-US" sz="2400" err="1">
                <a:ea typeface="+mj-lt"/>
                <a:cs typeface="+mj-lt"/>
              </a:rPr>
              <a:t>val_acc</a:t>
            </a:r>
            <a:r>
              <a:rPr lang="en-US" sz="2400">
                <a:ea typeface="+mj-lt"/>
                <a:cs typeface="+mj-lt"/>
              </a:rPr>
              <a:t> improvement), 0.005 L2 </a:t>
            </a:r>
            <a:r>
              <a:rPr lang="en-US" sz="2400" err="1">
                <a:ea typeface="+mj-lt"/>
                <a:cs typeface="+mj-lt"/>
              </a:rPr>
              <a:t>regularisation</a:t>
            </a:r>
            <a:r>
              <a:rPr lang="en-US" sz="2400">
                <a:ea typeface="+mj-lt"/>
                <a:cs typeface="+mj-lt"/>
              </a:rPr>
              <a:t>, MAPGI </a:t>
            </a:r>
            <a:r>
              <a:rPr lang="en-US" sz="2400">
                <a:solidFill>
                  <a:srgbClr val="FF0000"/>
                </a:solidFill>
                <a:ea typeface="+mj-lt"/>
                <a:cs typeface="+mj-lt"/>
              </a:rPr>
              <a:t>enabled</a:t>
            </a:r>
            <a:r>
              <a:rPr lang="en-US" sz="2400">
                <a:ea typeface="+mj-lt"/>
                <a:cs typeface="+mj-lt"/>
              </a:rPr>
              <a:t>, EfficientNetB7, 0 trainable layers, </a:t>
            </a:r>
            <a:r>
              <a:rPr lang="en-US" sz="2400" err="1">
                <a:solidFill>
                  <a:srgbClr val="FF0000"/>
                </a:solidFill>
                <a:ea typeface="+mj-lt"/>
                <a:cs typeface="+mj-lt"/>
              </a:rPr>
              <a:t>samplewise_std_normalization</a:t>
            </a:r>
            <a:r>
              <a:rPr lang="en-US" sz="2400">
                <a:solidFill>
                  <a:srgbClr val="FF0000"/>
                </a:solidFill>
                <a:ea typeface="+mj-lt"/>
                <a:cs typeface="+mj-lt"/>
              </a:rPr>
              <a:t>=False</a:t>
            </a:r>
            <a:endParaRPr lang="en-US" sz="2400">
              <a:ea typeface="+mj-lt"/>
              <a:cs typeface="+mj-lt"/>
            </a:endParaRPr>
          </a:p>
          <a:p>
            <a:endParaRPr lang="en-US" sz="2400">
              <a:cs typeface="Calibri Light"/>
            </a:endParaRPr>
          </a:p>
        </p:txBody>
      </p:sp>
      <p:graphicFrame>
        <p:nvGraphicFramePr>
          <p:cNvPr id="5" name="Content Placeholder 4">
            <a:extLst>
              <a:ext uri="{FF2B5EF4-FFF2-40B4-BE49-F238E27FC236}">
                <a16:creationId xmlns:a16="http://schemas.microsoft.com/office/drawing/2014/main" id="{D544DB81-9713-2D28-B3A7-000DAA4A0142}"/>
              </a:ext>
            </a:extLst>
          </p:cNvPr>
          <p:cNvGraphicFramePr>
            <a:graphicFrameLocks noGrp="1"/>
          </p:cNvGraphicFramePr>
          <p:nvPr>
            <p:ph idx="1"/>
          </p:nvPr>
        </p:nvGraphicFramePr>
        <p:xfrm>
          <a:off x="838200" y="1825625"/>
          <a:ext cx="10515596" cy="3108960"/>
        </p:xfrm>
        <a:graphic>
          <a:graphicData uri="http://schemas.openxmlformats.org/drawingml/2006/table">
            <a:tbl>
              <a:tblPr firstRow="1" bandRow="1">
                <a:tableStyleId>{5C22544A-7EE6-4342-B048-85BDC9FD1C3A}</a:tableStyleId>
              </a:tblPr>
              <a:tblGrid>
                <a:gridCol w="1502228">
                  <a:extLst>
                    <a:ext uri="{9D8B030D-6E8A-4147-A177-3AD203B41FA5}">
                      <a16:colId xmlns:a16="http://schemas.microsoft.com/office/drawing/2014/main" val="1842320897"/>
                    </a:ext>
                  </a:extLst>
                </a:gridCol>
                <a:gridCol w="1502228">
                  <a:extLst>
                    <a:ext uri="{9D8B030D-6E8A-4147-A177-3AD203B41FA5}">
                      <a16:colId xmlns:a16="http://schemas.microsoft.com/office/drawing/2014/main" val="3020087326"/>
                    </a:ext>
                  </a:extLst>
                </a:gridCol>
                <a:gridCol w="1502228">
                  <a:extLst>
                    <a:ext uri="{9D8B030D-6E8A-4147-A177-3AD203B41FA5}">
                      <a16:colId xmlns:a16="http://schemas.microsoft.com/office/drawing/2014/main" val="3010275064"/>
                    </a:ext>
                  </a:extLst>
                </a:gridCol>
                <a:gridCol w="1502228">
                  <a:extLst>
                    <a:ext uri="{9D8B030D-6E8A-4147-A177-3AD203B41FA5}">
                      <a16:colId xmlns:a16="http://schemas.microsoft.com/office/drawing/2014/main" val="2702465520"/>
                    </a:ext>
                  </a:extLst>
                </a:gridCol>
                <a:gridCol w="1502228">
                  <a:extLst>
                    <a:ext uri="{9D8B030D-6E8A-4147-A177-3AD203B41FA5}">
                      <a16:colId xmlns:a16="http://schemas.microsoft.com/office/drawing/2014/main" val="3838424244"/>
                    </a:ext>
                  </a:extLst>
                </a:gridCol>
                <a:gridCol w="1502228">
                  <a:extLst>
                    <a:ext uri="{9D8B030D-6E8A-4147-A177-3AD203B41FA5}">
                      <a16:colId xmlns:a16="http://schemas.microsoft.com/office/drawing/2014/main" val="2098287236"/>
                    </a:ext>
                  </a:extLst>
                </a:gridCol>
                <a:gridCol w="1502228">
                  <a:extLst>
                    <a:ext uri="{9D8B030D-6E8A-4147-A177-3AD203B41FA5}">
                      <a16:colId xmlns:a16="http://schemas.microsoft.com/office/drawing/2014/main" val="3548818577"/>
                    </a:ext>
                  </a:extLst>
                </a:gridCol>
              </a:tblGrid>
              <a:tr h="161925">
                <a:tc>
                  <a:txBody>
                    <a:bodyPr/>
                    <a:lstStyle/>
                    <a:p>
                      <a:pPr algn="l"/>
                      <a:r>
                        <a:rPr lang="en-US"/>
                        <a:t>Class</a:t>
                      </a:r>
                    </a:p>
                  </a:txBody>
                  <a:tcPr anchor="ctr"/>
                </a:tc>
                <a:tc>
                  <a:txBody>
                    <a:bodyPr/>
                    <a:lstStyle/>
                    <a:p>
                      <a:pPr algn="l"/>
                      <a:r>
                        <a:rPr lang="en-US"/>
                        <a:t>cecum</a:t>
                      </a:r>
                    </a:p>
                  </a:txBody>
                  <a:tcPr anchor="ctr"/>
                </a:tc>
                <a:tc>
                  <a:txBody>
                    <a:bodyPr/>
                    <a:lstStyle/>
                    <a:p>
                      <a:pPr algn="l"/>
                      <a:r>
                        <a:rPr lang="en-US"/>
                        <a:t>esophagitis</a:t>
                      </a:r>
                    </a:p>
                  </a:txBody>
                  <a:tcPr anchor="ctr"/>
                </a:tc>
                <a:tc>
                  <a:txBody>
                    <a:bodyPr/>
                    <a:lstStyle/>
                    <a:p>
                      <a:pPr algn="l"/>
                      <a:r>
                        <a:rPr lang="en-US"/>
                        <a:t>polyps</a:t>
                      </a:r>
                    </a:p>
                  </a:txBody>
                  <a:tcPr anchor="ctr"/>
                </a:tc>
                <a:tc>
                  <a:txBody>
                    <a:bodyPr/>
                    <a:lstStyle/>
                    <a:p>
                      <a:pPr algn="l"/>
                      <a:r>
                        <a:rPr lang="en-US"/>
                        <a:t>pylorus</a:t>
                      </a:r>
                    </a:p>
                  </a:txBody>
                  <a:tcPr anchor="ctr"/>
                </a:tc>
                <a:tc>
                  <a:txBody>
                    <a:bodyPr/>
                    <a:lstStyle/>
                    <a:p>
                      <a:pPr algn="l"/>
                      <a:r>
                        <a:rPr lang="en-US"/>
                        <a:t>ulcerative-colitis</a:t>
                      </a:r>
                    </a:p>
                  </a:txBody>
                  <a:tcPr anchor="ctr"/>
                </a:tc>
                <a:tc>
                  <a:txBody>
                    <a:bodyPr/>
                    <a:lstStyle/>
                    <a:p>
                      <a:pPr algn="l"/>
                      <a:r>
                        <a:rPr lang="en-US"/>
                        <a:t>z-line</a:t>
                      </a:r>
                    </a:p>
                  </a:txBody>
                  <a:tcPr anchor="ctr"/>
                </a:tc>
                <a:extLst>
                  <a:ext uri="{0D108BD9-81ED-4DB2-BD59-A6C34878D82A}">
                    <a16:rowId xmlns:a16="http://schemas.microsoft.com/office/drawing/2014/main" val="3070784865"/>
                  </a:ext>
                </a:extLst>
              </a:tr>
              <a:tr h="161925">
                <a:tc>
                  <a:txBody>
                    <a:bodyPr/>
                    <a:lstStyle/>
                    <a:p>
                      <a:pPr algn="l"/>
                      <a:r>
                        <a:rPr lang="en-US"/>
                        <a:t>cecum</a:t>
                      </a:r>
                    </a:p>
                  </a:txBody>
                  <a:tcPr anchor="ctr"/>
                </a:tc>
                <a:tc>
                  <a:txBody>
                    <a:bodyPr/>
                    <a:lstStyle/>
                    <a:p>
                      <a:pPr algn="r"/>
                      <a:r>
                        <a:rPr lang="en-US"/>
                        <a:t>197</a:t>
                      </a:r>
                    </a:p>
                  </a:txBody>
                  <a:tcPr anchor="ctr"/>
                </a:tc>
                <a:tc>
                  <a:txBody>
                    <a:bodyPr/>
                    <a:lstStyle/>
                    <a:p>
                      <a:pPr algn="r"/>
                      <a:r>
                        <a:rPr lang="en-US"/>
                        <a:t>0</a:t>
                      </a:r>
                    </a:p>
                  </a:txBody>
                  <a:tcPr anchor="ctr"/>
                </a:tc>
                <a:tc>
                  <a:txBody>
                    <a:bodyPr/>
                    <a:lstStyle/>
                    <a:p>
                      <a:pPr algn="r"/>
                      <a:r>
                        <a:rPr lang="en-US"/>
                        <a:t>3</a:t>
                      </a:r>
                    </a:p>
                  </a:txBody>
                  <a:tcPr anchor="ctr"/>
                </a:tc>
                <a:tc>
                  <a:txBody>
                    <a:bodyPr/>
                    <a:lstStyle/>
                    <a:p>
                      <a:pPr algn="r"/>
                      <a:r>
                        <a:rPr lang="en-US"/>
                        <a:t>0</a:t>
                      </a:r>
                    </a:p>
                  </a:txBody>
                  <a:tcPr anchor="ctr"/>
                </a:tc>
                <a:tc>
                  <a:txBody>
                    <a:bodyPr/>
                    <a:lstStyle/>
                    <a:p>
                      <a:pPr algn="r"/>
                      <a:r>
                        <a:rPr lang="en-US"/>
                        <a:t>2</a:t>
                      </a:r>
                    </a:p>
                  </a:txBody>
                  <a:tcPr anchor="ctr"/>
                </a:tc>
                <a:tc>
                  <a:txBody>
                    <a:bodyPr/>
                    <a:lstStyle/>
                    <a:p>
                      <a:pPr algn="r"/>
                      <a:r>
                        <a:rPr lang="en-US"/>
                        <a:t>0</a:t>
                      </a:r>
                    </a:p>
                  </a:txBody>
                  <a:tcPr anchor="ctr"/>
                </a:tc>
                <a:extLst>
                  <a:ext uri="{0D108BD9-81ED-4DB2-BD59-A6C34878D82A}">
                    <a16:rowId xmlns:a16="http://schemas.microsoft.com/office/drawing/2014/main" val="557967346"/>
                  </a:ext>
                </a:extLst>
              </a:tr>
              <a:tr h="161925">
                <a:tc>
                  <a:txBody>
                    <a:bodyPr/>
                    <a:lstStyle/>
                    <a:p>
                      <a:pPr algn="l"/>
                      <a:r>
                        <a:rPr lang="en-US"/>
                        <a:t>esophagitis</a:t>
                      </a:r>
                    </a:p>
                  </a:txBody>
                  <a:tcPr anchor="ctr"/>
                </a:tc>
                <a:tc>
                  <a:txBody>
                    <a:bodyPr/>
                    <a:lstStyle/>
                    <a:p>
                      <a:pPr algn="r"/>
                      <a:r>
                        <a:rPr lang="en-US"/>
                        <a:t>0</a:t>
                      </a:r>
                    </a:p>
                  </a:txBody>
                  <a:tcPr anchor="ctr"/>
                </a:tc>
                <a:tc>
                  <a:txBody>
                    <a:bodyPr/>
                    <a:lstStyle/>
                    <a:p>
                      <a:pPr algn="r"/>
                      <a:r>
                        <a:rPr lang="en-US"/>
                        <a:t>91</a:t>
                      </a:r>
                    </a:p>
                  </a:txBody>
                  <a:tcPr anchor="ctr"/>
                </a:tc>
                <a:tc>
                  <a:txBody>
                    <a:bodyPr/>
                    <a:lstStyle/>
                    <a:p>
                      <a:pPr algn="r"/>
                      <a:r>
                        <a:rPr lang="en-US"/>
                        <a:t>0</a:t>
                      </a:r>
                    </a:p>
                  </a:txBody>
                  <a:tcPr anchor="ctr"/>
                </a:tc>
                <a:tc>
                  <a:txBody>
                    <a:bodyPr/>
                    <a:lstStyle/>
                    <a:p>
                      <a:pPr algn="r"/>
                      <a:r>
                        <a:rPr lang="en-US"/>
                        <a:t>3</a:t>
                      </a:r>
                    </a:p>
                  </a:txBody>
                  <a:tcPr anchor="ctr"/>
                </a:tc>
                <a:tc>
                  <a:txBody>
                    <a:bodyPr/>
                    <a:lstStyle/>
                    <a:p>
                      <a:pPr algn="r"/>
                      <a:r>
                        <a:rPr lang="en-US"/>
                        <a:t>0</a:t>
                      </a:r>
                    </a:p>
                  </a:txBody>
                  <a:tcPr anchor="ctr"/>
                </a:tc>
                <a:tc>
                  <a:txBody>
                    <a:bodyPr/>
                    <a:lstStyle/>
                    <a:p>
                      <a:pPr algn="r"/>
                      <a:r>
                        <a:rPr lang="en-US"/>
                        <a:t>39</a:t>
                      </a:r>
                    </a:p>
                  </a:txBody>
                  <a:tcPr anchor="ctr"/>
                </a:tc>
                <a:extLst>
                  <a:ext uri="{0D108BD9-81ED-4DB2-BD59-A6C34878D82A}">
                    <a16:rowId xmlns:a16="http://schemas.microsoft.com/office/drawing/2014/main" val="685149896"/>
                  </a:ext>
                </a:extLst>
              </a:tr>
              <a:tr h="161925">
                <a:tc>
                  <a:txBody>
                    <a:bodyPr/>
                    <a:lstStyle/>
                    <a:p>
                      <a:pPr algn="l"/>
                      <a:r>
                        <a:rPr lang="en-US"/>
                        <a:t>polyps</a:t>
                      </a:r>
                    </a:p>
                  </a:txBody>
                  <a:tcPr anchor="ctr"/>
                </a:tc>
                <a:tc>
                  <a:txBody>
                    <a:bodyPr/>
                    <a:lstStyle/>
                    <a:p>
                      <a:pPr algn="r"/>
                      <a:r>
                        <a:rPr lang="en-US"/>
                        <a:t>12</a:t>
                      </a:r>
                    </a:p>
                  </a:txBody>
                  <a:tcPr anchor="ctr"/>
                </a:tc>
                <a:tc>
                  <a:txBody>
                    <a:bodyPr/>
                    <a:lstStyle/>
                    <a:p>
                      <a:pPr algn="r"/>
                      <a:r>
                        <a:rPr lang="en-US"/>
                        <a:t>0</a:t>
                      </a:r>
                    </a:p>
                  </a:txBody>
                  <a:tcPr anchor="ctr"/>
                </a:tc>
                <a:tc>
                  <a:txBody>
                    <a:bodyPr/>
                    <a:lstStyle/>
                    <a:p>
                      <a:pPr algn="r"/>
                      <a:r>
                        <a:rPr lang="en-US"/>
                        <a:t>179</a:t>
                      </a:r>
                    </a:p>
                  </a:txBody>
                  <a:tcPr anchor="ctr"/>
                </a:tc>
                <a:tc>
                  <a:txBody>
                    <a:bodyPr/>
                    <a:lstStyle/>
                    <a:p>
                      <a:pPr algn="r"/>
                      <a:r>
                        <a:rPr lang="en-US"/>
                        <a:t>4</a:t>
                      </a:r>
                    </a:p>
                  </a:txBody>
                  <a:tcPr anchor="ctr"/>
                </a:tc>
                <a:tc>
                  <a:txBody>
                    <a:bodyPr/>
                    <a:lstStyle/>
                    <a:p>
                      <a:pPr algn="r"/>
                      <a:r>
                        <a:rPr lang="en-US"/>
                        <a:t>11</a:t>
                      </a:r>
                    </a:p>
                  </a:txBody>
                  <a:tcPr anchor="ctr"/>
                </a:tc>
                <a:tc>
                  <a:txBody>
                    <a:bodyPr/>
                    <a:lstStyle/>
                    <a:p>
                      <a:pPr algn="r"/>
                      <a:r>
                        <a:rPr lang="en-US"/>
                        <a:t>0</a:t>
                      </a:r>
                    </a:p>
                  </a:txBody>
                  <a:tcPr anchor="ctr"/>
                </a:tc>
                <a:extLst>
                  <a:ext uri="{0D108BD9-81ED-4DB2-BD59-A6C34878D82A}">
                    <a16:rowId xmlns:a16="http://schemas.microsoft.com/office/drawing/2014/main" val="199615159"/>
                  </a:ext>
                </a:extLst>
              </a:tr>
              <a:tr h="161925">
                <a:tc>
                  <a:txBody>
                    <a:bodyPr/>
                    <a:lstStyle/>
                    <a:p>
                      <a:pPr algn="l"/>
                      <a:r>
                        <a:rPr lang="en-US"/>
                        <a:t>pylorus</a:t>
                      </a:r>
                    </a:p>
                  </a:txBody>
                  <a:tcPr anchor="ctr"/>
                </a:tc>
                <a:tc>
                  <a:txBody>
                    <a:bodyPr/>
                    <a:lstStyle/>
                    <a:p>
                      <a:pPr algn="r"/>
                      <a:r>
                        <a:rPr lang="en-US"/>
                        <a:t>1</a:t>
                      </a:r>
                    </a:p>
                  </a:txBody>
                  <a:tcPr anchor="ctr"/>
                </a:tc>
                <a:tc>
                  <a:txBody>
                    <a:bodyPr/>
                    <a:lstStyle/>
                    <a:p>
                      <a:pPr algn="r"/>
                      <a:r>
                        <a:rPr lang="en-US"/>
                        <a:t>3</a:t>
                      </a:r>
                    </a:p>
                  </a:txBody>
                  <a:tcPr anchor="ctr"/>
                </a:tc>
                <a:tc>
                  <a:txBody>
                    <a:bodyPr/>
                    <a:lstStyle/>
                    <a:p>
                      <a:pPr algn="r"/>
                      <a:r>
                        <a:rPr lang="en-US"/>
                        <a:t>1</a:t>
                      </a:r>
                    </a:p>
                  </a:txBody>
                  <a:tcPr anchor="ctr"/>
                </a:tc>
                <a:tc>
                  <a:txBody>
                    <a:bodyPr/>
                    <a:lstStyle/>
                    <a:p>
                      <a:pPr algn="r"/>
                      <a:r>
                        <a:rPr lang="en-US"/>
                        <a:t>192</a:t>
                      </a:r>
                    </a:p>
                  </a:txBody>
                  <a:tcPr anchor="ctr"/>
                </a:tc>
                <a:tc>
                  <a:txBody>
                    <a:bodyPr/>
                    <a:lstStyle/>
                    <a:p>
                      <a:pPr algn="r"/>
                      <a:r>
                        <a:rPr lang="en-US"/>
                        <a:t>0</a:t>
                      </a:r>
                    </a:p>
                  </a:txBody>
                  <a:tcPr anchor="ctr"/>
                </a:tc>
                <a:tc>
                  <a:txBody>
                    <a:bodyPr/>
                    <a:lstStyle/>
                    <a:p>
                      <a:pPr algn="r"/>
                      <a:r>
                        <a:rPr lang="en-US"/>
                        <a:t>3</a:t>
                      </a:r>
                    </a:p>
                  </a:txBody>
                  <a:tcPr anchor="ctr"/>
                </a:tc>
                <a:extLst>
                  <a:ext uri="{0D108BD9-81ED-4DB2-BD59-A6C34878D82A}">
                    <a16:rowId xmlns:a16="http://schemas.microsoft.com/office/drawing/2014/main" val="2229663503"/>
                  </a:ext>
                </a:extLst>
              </a:tr>
              <a:tr h="161925">
                <a:tc>
                  <a:txBody>
                    <a:bodyPr/>
                    <a:lstStyle/>
                    <a:p>
                      <a:pPr algn="l"/>
                      <a:r>
                        <a:rPr lang="en-US"/>
                        <a:t>ulcerative-colitis</a:t>
                      </a:r>
                    </a:p>
                  </a:txBody>
                  <a:tcPr anchor="ctr"/>
                </a:tc>
                <a:tc>
                  <a:txBody>
                    <a:bodyPr/>
                    <a:lstStyle/>
                    <a:p>
                      <a:pPr algn="r"/>
                      <a:r>
                        <a:rPr lang="en-US"/>
                        <a:t>8</a:t>
                      </a:r>
                    </a:p>
                  </a:txBody>
                  <a:tcPr anchor="ctr"/>
                </a:tc>
                <a:tc>
                  <a:txBody>
                    <a:bodyPr/>
                    <a:lstStyle/>
                    <a:p>
                      <a:pPr algn="r"/>
                      <a:r>
                        <a:rPr lang="en-US"/>
                        <a:t>4</a:t>
                      </a:r>
                    </a:p>
                  </a:txBody>
                  <a:tcPr anchor="ctr"/>
                </a:tc>
                <a:tc>
                  <a:txBody>
                    <a:bodyPr/>
                    <a:lstStyle/>
                    <a:p>
                      <a:pPr algn="r"/>
                      <a:r>
                        <a:rPr lang="en-US"/>
                        <a:t>3</a:t>
                      </a:r>
                    </a:p>
                  </a:txBody>
                  <a:tcPr anchor="ctr"/>
                </a:tc>
                <a:tc>
                  <a:txBody>
                    <a:bodyPr/>
                    <a:lstStyle/>
                    <a:p>
                      <a:pPr algn="r"/>
                      <a:r>
                        <a:rPr lang="en-US"/>
                        <a:t>0</a:t>
                      </a:r>
                    </a:p>
                  </a:txBody>
                  <a:tcPr anchor="ctr"/>
                </a:tc>
                <a:tc>
                  <a:txBody>
                    <a:bodyPr/>
                    <a:lstStyle/>
                    <a:p>
                      <a:pPr algn="r"/>
                      <a:r>
                        <a:rPr lang="en-US"/>
                        <a:t>156</a:t>
                      </a:r>
                    </a:p>
                  </a:txBody>
                  <a:tcPr anchor="ctr"/>
                </a:tc>
                <a:tc>
                  <a:txBody>
                    <a:bodyPr/>
                    <a:lstStyle/>
                    <a:p>
                      <a:pPr algn="r"/>
                      <a:r>
                        <a:rPr lang="en-US"/>
                        <a:t>0</a:t>
                      </a:r>
                    </a:p>
                  </a:txBody>
                  <a:tcPr anchor="ctr"/>
                </a:tc>
                <a:extLst>
                  <a:ext uri="{0D108BD9-81ED-4DB2-BD59-A6C34878D82A}">
                    <a16:rowId xmlns:a16="http://schemas.microsoft.com/office/drawing/2014/main" val="1012171054"/>
                  </a:ext>
                </a:extLst>
              </a:tr>
              <a:tr h="161925">
                <a:tc>
                  <a:txBody>
                    <a:bodyPr/>
                    <a:lstStyle/>
                    <a:p>
                      <a:pPr algn="l"/>
                      <a:r>
                        <a:rPr lang="en-US"/>
                        <a:t>z-line</a:t>
                      </a:r>
                    </a:p>
                  </a:txBody>
                  <a:tcPr anchor="ctr"/>
                </a:tc>
                <a:tc>
                  <a:txBody>
                    <a:bodyPr/>
                    <a:lstStyle/>
                    <a:p>
                      <a:pPr algn="r"/>
                      <a:r>
                        <a:rPr lang="en-US"/>
                        <a:t>0</a:t>
                      </a:r>
                    </a:p>
                  </a:txBody>
                  <a:tcPr anchor="ctr"/>
                </a:tc>
                <a:tc>
                  <a:txBody>
                    <a:bodyPr/>
                    <a:lstStyle/>
                    <a:p>
                      <a:pPr algn="r"/>
                      <a:r>
                        <a:rPr lang="en-US"/>
                        <a:t>27</a:t>
                      </a:r>
                    </a:p>
                  </a:txBody>
                  <a:tcPr anchor="ctr"/>
                </a:tc>
                <a:tc>
                  <a:txBody>
                    <a:bodyPr/>
                    <a:lstStyle/>
                    <a:p>
                      <a:pPr algn="r"/>
                      <a:r>
                        <a:rPr lang="en-US"/>
                        <a:t>0</a:t>
                      </a:r>
                    </a:p>
                  </a:txBody>
                  <a:tcPr anchor="ctr"/>
                </a:tc>
                <a:tc>
                  <a:txBody>
                    <a:bodyPr/>
                    <a:lstStyle/>
                    <a:p>
                      <a:pPr algn="r"/>
                      <a:r>
                        <a:rPr lang="en-US"/>
                        <a:t>2</a:t>
                      </a:r>
                    </a:p>
                  </a:txBody>
                  <a:tcPr anchor="ctr"/>
                </a:tc>
                <a:tc>
                  <a:txBody>
                    <a:bodyPr/>
                    <a:lstStyle/>
                    <a:p>
                      <a:pPr algn="r"/>
                      <a:r>
                        <a:rPr lang="en-US"/>
                        <a:t>0</a:t>
                      </a:r>
                    </a:p>
                  </a:txBody>
                  <a:tcPr anchor="ctr"/>
                </a:tc>
                <a:tc>
                  <a:txBody>
                    <a:bodyPr/>
                    <a:lstStyle/>
                    <a:p>
                      <a:pPr algn="r"/>
                      <a:r>
                        <a:rPr lang="en-US"/>
                        <a:t>158</a:t>
                      </a:r>
                    </a:p>
                  </a:txBody>
                  <a:tcPr anchor="ctr"/>
                </a:tc>
                <a:extLst>
                  <a:ext uri="{0D108BD9-81ED-4DB2-BD59-A6C34878D82A}">
                    <a16:rowId xmlns:a16="http://schemas.microsoft.com/office/drawing/2014/main" val="586852450"/>
                  </a:ext>
                </a:extLst>
              </a:tr>
            </a:tbl>
          </a:graphicData>
        </a:graphic>
      </p:graphicFrame>
      <p:sp>
        <p:nvSpPr>
          <p:cNvPr id="6" name="TextBox 5">
            <a:extLst>
              <a:ext uri="{FF2B5EF4-FFF2-40B4-BE49-F238E27FC236}">
                <a16:creationId xmlns:a16="http://schemas.microsoft.com/office/drawing/2014/main" id="{9C83A6FA-653E-92D4-C9AA-80D8379F114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7" name="TextBox 6">
            <a:extLst>
              <a:ext uri="{FF2B5EF4-FFF2-40B4-BE49-F238E27FC236}">
                <a16:creationId xmlns:a16="http://schemas.microsoft.com/office/drawing/2014/main" id="{7014A7CE-BA60-5859-C6C3-566B1EFC84AE}"/>
              </a:ext>
            </a:extLst>
          </p:cNvPr>
          <p:cNvSpPr txBox="1"/>
          <p:nvPr/>
        </p:nvSpPr>
        <p:spPr>
          <a:xfrm>
            <a:off x="842682" y="5217459"/>
            <a:ext cx="27432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Precision = 87.71</a:t>
            </a:r>
            <a:br>
              <a:rPr lang="en-US"/>
            </a:br>
            <a:r>
              <a:rPr lang="en-US"/>
              <a:t>Accuracy = 96.18</a:t>
            </a:r>
            <a:br>
              <a:rPr lang="en-US"/>
            </a:br>
            <a:r>
              <a:rPr lang="en-US"/>
              <a:t>Recall (Sensitivity) = 87.43</a:t>
            </a:r>
            <a:br>
              <a:rPr lang="en-US"/>
            </a:br>
            <a:r>
              <a:rPr lang="en-US"/>
              <a:t>Specificity = 97.72</a:t>
            </a:r>
            <a:br>
              <a:rPr lang="en-US"/>
            </a:br>
            <a:r>
              <a:rPr lang="en-US"/>
              <a:t>F1 score = 87.48</a:t>
            </a:r>
            <a:br>
              <a:rPr lang="en-US"/>
            </a:br>
            <a:endParaRPr lang="en-US"/>
          </a:p>
        </p:txBody>
      </p:sp>
    </p:spTree>
    <p:extLst>
      <p:ext uri="{BB962C8B-B14F-4D97-AF65-F5344CB8AC3E}">
        <p14:creationId xmlns:p14="http://schemas.microsoft.com/office/powerpoint/2010/main" val="8085231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AA337-8DDE-9F40-AD08-B3FC269F25D5}"/>
              </a:ext>
            </a:extLst>
          </p:cNvPr>
          <p:cNvSpPr>
            <a:spLocks noGrp="1"/>
          </p:cNvSpPr>
          <p:nvPr>
            <p:ph type="title"/>
          </p:nvPr>
        </p:nvSpPr>
        <p:spPr>
          <a:xfrm>
            <a:off x="398930" y="365125"/>
            <a:ext cx="11134164" cy="1352457"/>
          </a:xfrm>
        </p:spPr>
        <p:txBody>
          <a:bodyPr vert="horz" lIns="91440" tIns="45720" rIns="91440" bIns="45720" rtlCol="0" anchor="ctr">
            <a:noAutofit/>
          </a:bodyPr>
          <a:lstStyle/>
          <a:p>
            <a:r>
              <a:rPr lang="en-US" sz="3600">
                <a:cs typeface="Calibri Light"/>
              </a:rPr>
              <a:t>Comparison of metrics for old and new </a:t>
            </a:r>
            <a:r>
              <a:rPr lang="en-US" sz="3600" err="1">
                <a:cs typeface="Calibri Light"/>
              </a:rPr>
              <a:t>EfficientNet</a:t>
            </a:r>
            <a:r>
              <a:rPr lang="en-US" sz="3600">
                <a:cs typeface="Calibri Light"/>
              </a:rPr>
              <a:t> models</a:t>
            </a:r>
          </a:p>
        </p:txBody>
      </p:sp>
      <p:graphicFrame>
        <p:nvGraphicFramePr>
          <p:cNvPr id="4" name="Table 4">
            <a:extLst>
              <a:ext uri="{FF2B5EF4-FFF2-40B4-BE49-F238E27FC236}">
                <a16:creationId xmlns:a16="http://schemas.microsoft.com/office/drawing/2014/main" id="{9172F135-AB17-3A16-493F-288916FE8483}"/>
              </a:ext>
            </a:extLst>
          </p:cNvPr>
          <p:cNvGraphicFramePr>
            <a:graphicFrameLocks noGrp="1"/>
          </p:cNvGraphicFramePr>
          <p:nvPr>
            <p:ph idx="1"/>
            <p:extLst>
              <p:ext uri="{D42A27DB-BD31-4B8C-83A1-F6EECF244321}">
                <p14:modId xmlns:p14="http://schemas.microsoft.com/office/powerpoint/2010/main" val="2078771802"/>
              </p:ext>
            </p:extLst>
          </p:nvPr>
        </p:nvGraphicFramePr>
        <p:xfrm>
          <a:off x="519952" y="1828800"/>
          <a:ext cx="10823750" cy="2123437"/>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3899532628"/>
                    </a:ext>
                  </a:extLst>
                </a:gridCol>
                <a:gridCol w="1108260">
                  <a:extLst>
                    <a:ext uri="{9D8B030D-6E8A-4147-A177-3AD203B41FA5}">
                      <a16:colId xmlns:a16="http://schemas.microsoft.com/office/drawing/2014/main" val="1265869778"/>
                    </a:ext>
                  </a:extLst>
                </a:gridCol>
                <a:gridCol w="1900515">
                  <a:extLst>
                    <a:ext uri="{9D8B030D-6E8A-4147-A177-3AD203B41FA5}">
                      <a16:colId xmlns:a16="http://schemas.microsoft.com/office/drawing/2014/main" val="2159012103"/>
                    </a:ext>
                  </a:extLst>
                </a:gridCol>
                <a:gridCol w="1201270">
                  <a:extLst>
                    <a:ext uri="{9D8B030D-6E8A-4147-A177-3AD203B41FA5}">
                      <a16:colId xmlns:a16="http://schemas.microsoft.com/office/drawing/2014/main" val="895636908"/>
                    </a:ext>
                  </a:extLst>
                </a:gridCol>
                <a:gridCol w="1102658">
                  <a:extLst>
                    <a:ext uri="{9D8B030D-6E8A-4147-A177-3AD203B41FA5}">
                      <a16:colId xmlns:a16="http://schemas.microsoft.com/office/drawing/2014/main" val="3567062171"/>
                    </a:ext>
                  </a:extLst>
                </a:gridCol>
                <a:gridCol w="1053347">
                  <a:extLst>
                    <a:ext uri="{9D8B030D-6E8A-4147-A177-3AD203B41FA5}">
                      <a16:colId xmlns:a16="http://schemas.microsoft.com/office/drawing/2014/main" val="3045027369"/>
                    </a:ext>
                  </a:extLst>
                </a:gridCol>
                <a:gridCol w="1314450">
                  <a:extLst>
                    <a:ext uri="{9D8B030D-6E8A-4147-A177-3AD203B41FA5}">
                      <a16:colId xmlns:a16="http://schemas.microsoft.com/office/drawing/2014/main" val="511484090"/>
                    </a:ext>
                  </a:extLst>
                </a:gridCol>
                <a:gridCol w="1314450">
                  <a:extLst>
                    <a:ext uri="{9D8B030D-6E8A-4147-A177-3AD203B41FA5}">
                      <a16:colId xmlns:a16="http://schemas.microsoft.com/office/drawing/2014/main" val="1805151974"/>
                    </a:ext>
                  </a:extLst>
                </a:gridCol>
              </a:tblGrid>
              <a:tr h="370840">
                <a:tc>
                  <a:txBody>
                    <a:bodyPr/>
                    <a:lstStyle/>
                    <a:p>
                      <a:r>
                        <a:rPr lang="en-US"/>
                        <a:t>Test Case</a:t>
                      </a:r>
                    </a:p>
                  </a:txBody>
                  <a:tcPr/>
                </a:tc>
                <a:tc>
                  <a:txBody>
                    <a:bodyPr/>
                    <a:lstStyle/>
                    <a:p>
                      <a:r>
                        <a:rPr lang="en-US"/>
                        <a:t>MAPGI enabled?</a:t>
                      </a:r>
                    </a:p>
                  </a:txBody>
                  <a:tcPr/>
                </a:tc>
                <a:tc>
                  <a:txBody>
                    <a:bodyPr/>
                    <a:lstStyle/>
                    <a:p>
                      <a:r>
                        <a:rPr lang="en-US"/>
                        <a:t>Peak Validation Accuracy</a:t>
                      </a:r>
                    </a:p>
                  </a:txBody>
                  <a:tcPr/>
                </a:tc>
                <a:tc>
                  <a:txBody>
                    <a:bodyPr/>
                    <a:lstStyle/>
                    <a:p>
                      <a:r>
                        <a:rPr lang="en-US"/>
                        <a:t>Precision</a:t>
                      </a:r>
                    </a:p>
                  </a:txBody>
                  <a:tcPr/>
                </a:tc>
                <a:tc>
                  <a:txBody>
                    <a:bodyPr/>
                    <a:lstStyle/>
                    <a:p>
                      <a:r>
                        <a:rPr lang="en-US"/>
                        <a:t>Accuracy</a:t>
                      </a:r>
                    </a:p>
                  </a:txBody>
                  <a:tcPr/>
                </a:tc>
                <a:tc>
                  <a:txBody>
                    <a:bodyPr/>
                    <a:lstStyle/>
                    <a:p>
                      <a:r>
                        <a:rPr lang="en-US"/>
                        <a:t>Recall</a:t>
                      </a:r>
                    </a:p>
                  </a:txBody>
                  <a:tcPr/>
                </a:tc>
                <a:tc>
                  <a:txBody>
                    <a:bodyPr/>
                    <a:lstStyle/>
                    <a:p>
                      <a:r>
                        <a:rPr lang="en-US"/>
                        <a:t>Specificity</a:t>
                      </a:r>
                    </a:p>
                  </a:txBody>
                  <a:tcPr/>
                </a:tc>
                <a:tc>
                  <a:txBody>
                    <a:bodyPr/>
                    <a:lstStyle/>
                    <a:p>
                      <a:r>
                        <a:rPr lang="en-US"/>
                        <a:t>F1 score</a:t>
                      </a:r>
                    </a:p>
                  </a:txBody>
                  <a:tcPr/>
                </a:tc>
                <a:extLst>
                  <a:ext uri="{0D108BD9-81ED-4DB2-BD59-A6C34878D82A}">
                    <a16:rowId xmlns:a16="http://schemas.microsoft.com/office/drawing/2014/main" val="1907673656"/>
                  </a:ext>
                </a:extLst>
              </a:tr>
              <a:tr h="370840">
                <a:tc>
                  <a:txBody>
                    <a:bodyPr/>
                    <a:lstStyle/>
                    <a:p>
                      <a:r>
                        <a:rPr lang="en-US" b="0"/>
                        <a:t>Old </a:t>
                      </a:r>
                      <a:r>
                        <a:rPr lang="en-US" b="0" err="1"/>
                        <a:t>EfficientNet</a:t>
                      </a:r>
                    </a:p>
                  </a:txBody>
                  <a:tcPr/>
                </a:tc>
                <a:tc>
                  <a:txBody>
                    <a:bodyPr/>
                    <a:lstStyle/>
                    <a:p>
                      <a:r>
                        <a:rPr lang="en-US" b="0"/>
                        <a:t>No</a:t>
                      </a:r>
                    </a:p>
                  </a:txBody>
                  <a:tcPr/>
                </a:tc>
                <a:tc>
                  <a:txBody>
                    <a:bodyPr/>
                    <a:lstStyle/>
                    <a:p>
                      <a:r>
                        <a:rPr lang="en-US" b="0">
                          <a:highlight>
                            <a:srgbClr val="FFFF00"/>
                          </a:highlight>
                        </a:rPr>
                        <a:t>90.8</a:t>
                      </a:r>
                    </a:p>
                  </a:txBody>
                  <a:tcPr/>
                </a:tc>
                <a:tc>
                  <a:txBody>
                    <a:bodyPr/>
                    <a:lstStyle/>
                    <a:p>
                      <a:r>
                        <a:rPr lang="en-US" b="0"/>
                        <a:t>87.63</a:t>
                      </a:r>
                    </a:p>
                  </a:txBody>
                  <a:tcPr/>
                </a:tc>
                <a:tc>
                  <a:txBody>
                    <a:bodyPr/>
                    <a:lstStyle/>
                    <a:p>
                      <a:r>
                        <a:rPr lang="en-US" b="0"/>
                        <a:t>96.15</a:t>
                      </a:r>
                    </a:p>
                  </a:txBody>
                  <a:tcPr/>
                </a:tc>
                <a:tc>
                  <a:txBody>
                    <a:bodyPr/>
                    <a:lstStyle/>
                    <a:p>
                      <a:r>
                        <a:rPr lang="en-US" b="0"/>
                        <a:t>87.48</a:t>
                      </a:r>
                    </a:p>
                  </a:txBody>
                  <a:tcPr/>
                </a:tc>
                <a:tc>
                  <a:txBody>
                    <a:bodyPr/>
                    <a:lstStyle/>
                    <a:p>
                      <a:r>
                        <a:rPr lang="en-US" b="0"/>
                        <a:t>97.71</a:t>
                      </a:r>
                    </a:p>
                  </a:txBody>
                  <a:tcPr/>
                </a:tc>
                <a:tc>
                  <a:txBody>
                    <a:bodyPr/>
                    <a:lstStyle/>
                    <a:p>
                      <a:r>
                        <a:rPr lang="en-US" b="0"/>
                        <a:t>87.48</a:t>
                      </a:r>
                    </a:p>
                  </a:txBody>
                  <a:tcPr/>
                </a:tc>
                <a:extLst>
                  <a:ext uri="{0D108BD9-81ED-4DB2-BD59-A6C34878D82A}">
                    <a16:rowId xmlns:a16="http://schemas.microsoft.com/office/drawing/2014/main" val="795967681"/>
                  </a:ext>
                </a:extLst>
              </a:tr>
              <a:tr h="370840">
                <a:tc>
                  <a:txBody>
                    <a:bodyPr/>
                    <a:lstStyle/>
                    <a:p>
                      <a:r>
                        <a:rPr lang="en-US" b="0"/>
                        <a:t>Old </a:t>
                      </a:r>
                      <a:r>
                        <a:rPr lang="en-US" b="0" err="1"/>
                        <a:t>EfficientNet</a:t>
                      </a:r>
                    </a:p>
                  </a:txBody>
                  <a:tcPr/>
                </a:tc>
                <a:tc>
                  <a:txBody>
                    <a:bodyPr/>
                    <a:lstStyle/>
                    <a:p>
                      <a:r>
                        <a:rPr lang="en-US" b="0"/>
                        <a:t>Yes</a:t>
                      </a:r>
                    </a:p>
                  </a:txBody>
                  <a:tcPr/>
                </a:tc>
                <a:tc>
                  <a:txBody>
                    <a:bodyPr/>
                    <a:lstStyle/>
                    <a:p>
                      <a:r>
                        <a:rPr lang="en-US" b="0"/>
                        <a:t>89.8</a:t>
                      </a:r>
                    </a:p>
                  </a:txBody>
                  <a:tcPr/>
                </a:tc>
                <a:tc>
                  <a:txBody>
                    <a:bodyPr/>
                    <a:lstStyle/>
                    <a:p>
                      <a:pPr lvl="0">
                        <a:buNone/>
                      </a:pPr>
                      <a:r>
                        <a:rPr lang="en-US" b="0">
                          <a:highlight>
                            <a:srgbClr val="FFFF00"/>
                          </a:highlight>
                        </a:rPr>
                        <a:t>88.12</a:t>
                      </a:r>
                    </a:p>
                  </a:txBody>
                  <a:tcPr/>
                </a:tc>
                <a:tc>
                  <a:txBody>
                    <a:bodyPr/>
                    <a:lstStyle/>
                    <a:p>
                      <a:r>
                        <a:rPr lang="en-US" b="0"/>
                        <a:t>95.91</a:t>
                      </a:r>
                    </a:p>
                  </a:txBody>
                  <a:tcPr/>
                </a:tc>
                <a:tc>
                  <a:txBody>
                    <a:bodyPr/>
                    <a:lstStyle/>
                    <a:p>
                      <a:r>
                        <a:rPr lang="en-US" b="0"/>
                        <a:t>85.95</a:t>
                      </a:r>
                    </a:p>
                  </a:txBody>
                  <a:tcPr/>
                </a:tc>
                <a:tc>
                  <a:txBody>
                    <a:bodyPr/>
                    <a:lstStyle/>
                    <a:p>
                      <a:r>
                        <a:rPr lang="en-US" b="0"/>
                        <a:t>97.53</a:t>
                      </a:r>
                    </a:p>
                  </a:txBody>
                  <a:tcPr/>
                </a:tc>
                <a:tc>
                  <a:txBody>
                    <a:bodyPr/>
                    <a:lstStyle/>
                    <a:p>
                      <a:r>
                        <a:rPr lang="en-US" b="0"/>
                        <a:t>86.32</a:t>
                      </a:r>
                    </a:p>
                  </a:txBody>
                  <a:tcPr/>
                </a:tc>
                <a:extLst>
                  <a:ext uri="{0D108BD9-81ED-4DB2-BD59-A6C34878D82A}">
                    <a16:rowId xmlns:a16="http://schemas.microsoft.com/office/drawing/2014/main" val="4180143316"/>
                  </a:ext>
                </a:extLst>
              </a:tr>
              <a:tr h="370839">
                <a:tc>
                  <a:txBody>
                    <a:bodyPr/>
                    <a:lstStyle/>
                    <a:p>
                      <a:pPr lvl="0">
                        <a:buNone/>
                      </a:pPr>
                      <a:r>
                        <a:rPr lang="en-US" sz="1800" b="0" i="0" u="none" strike="noStrike" noProof="0">
                          <a:latin typeface="Calibri"/>
                        </a:rPr>
                        <a:t>New </a:t>
                      </a:r>
                      <a:r>
                        <a:rPr lang="en-US" sz="1800" b="0" i="0" u="none" strike="noStrike" noProof="0" err="1">
                          <a:latin typeface="Calibri"/>
                        </a:rPr>
                        <a:t>EfficientNet</a:t>
                      </a:r>
                    </a:p>
                  </a:txBody>
                  <a:tcPr/>
                </a:tc>
                <a:tc>
                  <a:txBody>
                    <a:bodyPr/>
                    <a:lstStyle/>
                    <a:p>
                      <a:pPr lvl="0">
                        <a:buNone/>
                      </a:pPr>
                      <a:r>
                        <a:rPr lang="en-US" b="0"/>
                        <a:t>No</a:t>
                      </a:r>
                    </a:p>
                  </a:txBody>
                  <a:tcPr/>
                </a:tc>
                <a:tc>
                  <a:txBody>
                    <a:bodyPr/>
                    <a:lstStyle/>
                    <a:p>
                      <a:pPr lvl="0">
                        <a:buNone/>
                      </a:pPr>
                      <a:r>
                        <a:rPr lang="en-US" sz="1800" b="0" i="0" u="none" strike="noStrike" noProof="0">
                          <a:latin typeface="Calibri"/>
                        </a:rPr>
                        <a:t>88.7</a:t>
                      </a:r>
                      <a:endParaRPr lang="en-US" b="0"/>
                    </a:p>
                  </a:txBody>
                  <a:tcPr/>
                </a:tc>
                <a:tc>
                  <a:txBody>
                    <a:bodyPr/>
                    <a:lstStyle/>
                    <a:p>
                      <a:pPr lvl="0">
                        <a:buNone/>
                      </a:pPr>
                      <a:r>
                        <a:rPr lang="en-US" b="0"/>
                        <a:t>88.08</a:t>
                      </a:r>
                    </a:p>
                  </a:txBody>
                  <a:tcPr/>
                </a:tc>
                <a:tc>
                  <a:txBody>
                    <a:bodyPr/>
                    <a:lstStyle/>
                    <a:p>
                      <a:pPr lvl="0">
                        <a:buNone/>
                      </a:pPr>
                      <a:r>
                        <a:rPr lang="en-US" b="0">
                          <a:highlight>
                            <a:srgbClr val="FFFF00"/>
                          </a:highlight>
                        </a:rPr>
                        <a:t>96.24</a:t>
                      </a:r>
                    </a:p>
                  </a:txBody>
                  <a:tcPr/>
                </a:tc>
                <a:tc>
                  <a:txBody>
                    <a:bodyPr/>
                    <a:lstStyle/>
                    <a:p>
                      <a:pPr lvl="0">
                        <a:buNone/>
                      </a:pPr>
                      <a:r>
                        <a:rPr lang="en-US" b="0">
                          <a:highlight>
                            <a:srgbClr val="FFFF00"/>
                          </a:highlight>
                        </a:rPr>
                        <a:t>87.73</a:t>
                      </a:r>
                    </a:p>
                  </a:txBody>
                  <a:tcPr/>
                </a:tc>
                <a:tc>
                  <a:txBody>
                    <a:bodyPr/>
                    <a:lstStyle/>
                    <a:p>
                      <a:pPr lvl="0">
                        <a:buNone/>
                      </a:pPr>
                      <a:r>
                        <a:rPr lang="en-US" b="0">
                          <a:highlight>
                            <a:srgbClr val="FFFF00"/>
                          </a:highlight>
                        </a:rPr>
                        <a:t>97.75</a:t>
                      </a:r>
                    </a:p>
                  </a:txBody>
                  <a:tcPr/>
                </a:tc>
                <a:tc>
                  <a:txBody>
                    <a:bodyPr/>
                    <a:lstStyle/>
                    <a:p>
                      <a:pPr lvl="0">
                        <a:buNone/>
                      </a:pPr>
                      <a:r>
                        <a:rPr lang="en-US" b="0">
                          <a:highlight>
                            <a:srgbClr val="FFFF00"/>
                          </a:highlight>
                        </a:rPr>
                        <a:t>87.79</a:t>
                      </a:r>
                    </a:p>
                  </a:txBody>
                  <a:tcPr/>
                </a:tc>
                <a:extLst>
                  <a:ext uri="{0D108BD9-81ED-4DB2-BD59-A6C34878D82A}">
                    <a16:rowId xmlns:a16="http://schemas.microsoft.com/office/drawing/2014/main" val="378680919"/>
                  </a:ext>
                </a:extLst>
              </a:tr>
              <a:tr h="370838">
                <a:tc>
                  <a:txBody>
                    <a:bodyPr/>
                    <a:lstStyle/>
                    <a:p>
                      <a:pPr lvl="0">
                        <a:buNone/>
                      </a:pPr>
                      <a:r>
                        <a:rPr lang="en-US" sz="1800" b="0" i="0" u="none" strike="noStrike" noProof="0">
                          <a:latin typeface="Calibri"/>
                        </a:rPr>
                        <a:t>New </a:t>
                      </a:r>
                      <a:r>
                        <a:rPr lang="en-US" sz="1800" b="0" i="0" u="none" strike="noStrike" noProof="0" err="1">
                          <a:latin typeface="Calibri"/>
                        </a:rPr>
                        <a:t>EfficientNet</a:t>
                      </a:r>
                    </a:p>
                  </a:txBody>
                  <a:tcPr/>
                </a:tc>
                <a:tc>
                  <a:txBody>
                    <a:bodyPr/>
                    <a:lstStyle/>
                    <a:p>
                      <a:pPr lvl="0">
                        <a:buNone/>
                      </a:pPr>
                      <a:r>
                        <a:rPr lang="en-US" b="0"/>
                        <a:t>Yes</a:t>
                      </a:r>
                    </a:p>
                  </a:txBody>
                  <a:tcPr/>
                </a:tc>
                <a:tc>
                  <a:txBody>
                    <a:bodyPr/>
                    <a:lstStyle/>
                    <a:p>
                      <a:pPr lvl="0">
                        <a:buNone/>
                      </a:pPr>
                      <a:r>
                        <a:rPr lang="en-US" sz="1800" b="0" i="0" u="none" strike="noStrike" noProof="0">
                          <a:latin typeface="Calibri"/>
                        </a:rPr>
                        <a:t>88.4</a:t>
                      </a:r>
                      <a:endParaRPr lang="en-US" b="0"/>
                    </a:p>
                  </a:txBody>
                  <a:tcPr/>
                </a:tc>
                <a:tc>
                  <a:txBody>
                    <a:bodyPr/>
                    <a:lstStyle/>
                    <a:p>
                      <a:pPr lvl="0">
                        <a:buNone/>
                      </a:pPr>
                      <a:r>
                        <a:rPr lang="en-US" b="0"/>
                        <a:t>87.71</a:t>
                      </a:r>
                    </a:p>
                  </a:txBody>
                  <a:tcPr/>
                </a:tc>
                <a:tc>
                  <a:txBody>
                    <a:bodyPr/>
                    <a:lstStyle/>
                    <a:p>
                      <a:pPr lvl="0">
                        <a:buNone/>
                      </a:pPr>
                      <a:r>
                        <a:rPr lang="en-US" b="0"/>
                        <a:t>96.18</a:t>
                      </a:r>
                    </a:p>
                  </a:txBody>
                  <a:tcPr/>
                </a:tc>
                <a:tc>
                  <a:txBody>
                    <a:bodyPr/>
                    <a:lstStyle/>
                    <a:p>
                      <a:pPr lvl="0">
                        <a:buNone/>
                      </a:pPr>
                      <a:r>
                        <a:rPr lang="en-US" b="0"/>
                        <a:t>87.43</a:t>
                      </a:r>
                    </a:p>
                  </a:txBody>
                  <a:tcPr/>
                </a:tc>
                <a:tc>
                  <a:txBody>
                    <a:bodyPr/>
                    <a:lstStyle/>
                    <a:p>
                      <a:pPr lvl="0">
                        <a:buNone/>
                      </a:pPr>
                      <a:r>
                        <a:rPr lang="en-US" b="0"/>
                        <a:t>97.72</a:t>
                      </a:r>
                    </a:p>
                  </a:txBody>
                  <a:tcPr/>
                </a:tc>
                <a:tc>
                  <a:txBody>
                    <a:bodyPr/>
                    <a:lstStyle/>
                    <a:p>
                      <a:pPr lvl="0">
                        <a:buNone/>
                      </a:pPr>
                      <a:r>
                        <a:rPr lang="en-US" b="0"/>
                        <a:t>87.48</a:t>
                      </a:r>
                    </a:p>
                  </a:txBody>
                  <a:tcPr/>
                </a:tc>
                <a:extLst>
                  <a:ext uri="{0D108BD9-81ED-4DB2-BD59-A6C34878D82A}">
                    <a16:rowId xmlns:a16="http://schemas.microsoft.com/office/drawing/2014/main" val="4046302192"/>
                  </a:ext>
                </a:extLst>
              </a:tr>
            </a:tbl>
          </a:graphicData>
        </a:graphic>
      </p:graphicFrame>
    </p:spTree>
    <p:extLst>
      <p:ext uri="{BB962C8B-B14F-4D97-AF65-F5344CB8AC3E}">
        <p14:creationId xmlns:p14="http://schemas.microsoft.com/office/powerpoint/2010/main" val="8939915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63D58-B690-3E64-94C4-30DABA6A6E58}"/>
              </a:ext>
            </a:extLst>
          </p:cNvPr>
          <p:cNvSpPr>
            <a:spLocks noGrp="1"/>
          </p:cNvSpPr>
          <p:nvPr>
            <p:ph type="title"/>
          </p:nvPr>
        </p:nvSpPr>
        <p:spPr/>
        <p:txBody>
          <a:bodyPr/>
          <a:lstStyle/>
          <a:p>
            <a:r>
              <a:rPr lang="en-US">
                <a:cs typeface="Calibri Light"/>
              </a:rPr>
              <a:t>Conclusion</a:t>
            </a:r>
            <a:endParaRPr lang="en-US"/>
          </a:p>
        </p:txBody>
      </p:sp>
      <p:sp>
        <p:nvSpPr>
          <p:cNvPr id="3" name="Content Placeholder 2">
            <a:extLst>
              <a:ext uri="{FF2B5EF4-FFF2-40B4-BE49-F238E27FC236}">
                <a16:creationId xmlns:a16="http://schemas.microsoft.com/office/drawing/2014/main" id="{ED73A80A-CAF5-FCBD-60C2-3F5EC7E4C5D0}"/>
              </a:ext>
            </a:extLst>
          </p:cNvPr>
          <p:cNvSpPr>
            <a:spLocks noGrp="1"/>
          </p:cNvSpPr>
          <p:nvPr>
            <p:ph idx="1"/>
          </p:nvPr>
        </p:nvSpPr>
        <p:spPr/>
        <p:txBody>
          <a:bodyPr vert="horz" lIns="91440" tIns="45720" rIns="91440" bIns="45720" rtlCol="0" anchor="t">
            <a:normAutofit/>
          </a:bodyPr>
          <a:lstStyle/>
          <a:p>
            <a:pPr algn="just"/>
            <a:r>
              <a:rPr lang="en-US">
                <a:cs typeface="Calibri"/>
              </a:rPr>
              <a:t>Highlighted 352 epochs case is the best case in our entire project. There is a slight improvement from the original case of </a:t>
            </a:r>
            <a:r>
              <a:rPr lang="en-US" err="1">
                <a:cs typeface="Calibri"/>
              </a:rPr>
              <a:t>EfficientNet</a:t>
            </a:r>
            <a:r>
              <a:rPr lang="en-US">
                <a:cs typeface="Calibri"/>
              </a:rPr>
              <a:t>. Thus, </a:t>
            </a:r>
            <a:r>
              <a:rPr lang="en-US" err="1">
                <a:cs typeface="Calibri"/>
              </a:rPr>
              <a:t>lr</a:t>
            </a:r>
            <a:r>
              <a:rPr lang="en-US">
                <a:cs typeface="Calibri"/>
              </a:rPr>
              <a:t> scheduling and disabling sample-wise normalization can have a positive impact on performance (at the expense of validation accuracy).</a:t>
            </a:r>
          </a:p>
          <a:p>
            <a:pPr algn="just"/>
            <a:r>
              <a:rPr lang="en-US">
                <a:cs typeface="Calibri"/>
              </a:rPr>
              <a:t>The only thing we haven't tried yet is dynamic variation of number of active training layers (by mid-training freezing), analogous to </a:t>
            </a:r>
            <a:r>
              <a:rPr lang="en-US" err="1">
                <a:cs typeface="Calibri"/>
              </a:rPr>
              <a:t>lr</a:t>
            </a:r>
            <a:r>
              <a:rPr lang="en-US">
                <a:cs typeface="Calibri"/>
              </a:rPr>
              <a:t> scheduling. But, we presume that this would have a negligible impact on our model.</a:t>
            </a:r>
          </a:p>
        </p:txBody>
      </p:sp>
    </p:spTree>
    <p:extLst>
      <p:ext uri="{BB962C8B-B14F-4D97-AF65-F5344CB8AC3E}">
        <p14:creationId xmlns:p14="http://schemas.microsoft.com/office/powerpoint/2010/main" val="1550648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D25F3E-76DF-1351-5AAC-DFD7F756FE19}"/>
              </a:ext>
            </a:extLst>
          </p:cNvPr>
          <p:cNvSpPr>
            <a:spLocks noGrp="1"/>
          </p:cNvSpPr>
          <p:nvPr>
            <p:ph idx="1"/>
          </p:nvPr>
        </p:nvSpPr>
        <p:spPr>
          <a:xfrm>
            <a:off x="183524" y="559202"/>
            <a:ext cx="11610304" cy="5521169"/>
          </a:xfrm>
        </p:spPr>
        <p:txBody>
          <a:bodyPr vert="horz" lIns="91440" tIns="45720" rIns="91440" bIns="45720" rtlCol="0" anchor="t">
            <a:normAutofit/>
          </a:bodyPr>
          <a:lstStyle/>
          <a:p>
            <a:pPr algn="just"/>
            <a:r>
              <a:rPr lang="en-GB">
                <a:ea typeface="+mn-lt"/>
                <a:cs typeface="+mn-lt"/>
              </a:rPr>
              <a:t>This paper presents methodologies for maximizing classiﬁcation accuracy on a small medical image dataset, the </a:t>
            </a:r>
            <a:r>
              <a:rPr lang="en-GB" b="1">
                <a:ea typeface="+mn-lt"/>
                <a:cs typeface="+mn-lt"/>
              </a:rPr>
              <a:t>Kvasir dataset</a:t>
            </a:r>
            <a:r>
              <a:rPr lang="en-GB">
                <a:ea typeface="+mn-lt"/>
                <a:cs typeface="+mn-lt"/>
              </a:rPr>
              <a:t>, by performing robust image pre-processing and applying state-of-the-art deep learning. </a:t>
            </a:r>
            <a:endParaRPr lang="en-US"/>
          </a:p>
          <a:p>
            <a:pPr algn="just"/>
            <a:endParaRPr lang="en-GB">
              <a:ea typeface="+mn-lt"/>
              <a:cs typeface="+mn-lt"/>
            </a:endParaRPr>
          </a:p>
          <a:p>
            <a:pPr algn="just"/>
            <a:r>
              <a:rPr lang="en-GB">
                <a:ea typeface="+mn-lt"/>
                <a:cs typeface="+mn-lt"/>
              </a:rPr>
              <a:t>Images are classiﬁed as being or involving an anatomical landmark (pylorus, z-line, cecum), a diseased state (esophagitis, ulcerative colitis, polyps), or a medical procedure (dyed lifted polyps, dyed resection margins). </a:t>
            </a:r>
          </a:p>
          <a:p>
            <a:pPr algn="just"/>
            <a:endParaRPr lang="en-GB">
              <a:ea typeface="+mn-lt"/>
              <a:cs typeface="+mn-lt"/>
            </a:endParaRPr>
          </a:p>
          <a:p>
            <a:pPr algn="just"/>
            <a:r>
              <a:rPr lang="en-GB">
                <a:ea typeface="+mn-lt"/>
                <a:cs typeface="+mn-lt"/>
              </a:rPr>
              <a:t>A framework for modular and automatic </a:t>
            </a:r>
            <a:r>
              <a:rPr lang="en-GB" b="1">
                <a:ea typeface="+mn-lt"/>
                <a:cs typeface="+mn-lt"/>
              </a:rPr>
              <a:t>pre-processing</a:t>
            </a:r>
            <a:r>
              <a:rPr lang="en-GB">
                <a:ea typeface="+mn-lt"/>
                <a:cs typeface="+mn-lt"/>
              </a:rPr>
              <a:t> of gastrointestinal tract images (</a:t>
            </a:r>
            <a:r>
              <a:rPr lang="en-GB" b="1">
                <a:ea typeface="+mn-lt"/>
                <a:cs typeface="+mn-lt"/>
              </a:rPr>
              <a:t>MAPGI</a:t>
            </a:r>
            <a:r>
              <a:rPr lang="en-GB">
                <a:ea typeface="+mn-lt"/>
                <a:cs typeface="+mn-lt"/>
              </a:rPr>
              <a:t>) is proposed, which applies edge removal, contrast enhancement, ﬁltering, colour mapping and scaling to each image in the dataset.</a:t>
            </a:r>
            <a:endParaRPr lang="en-GB">
              <a:ea typeface="Calibri" panose="020F0502020204030204"/>
              <a:cs typeface="Calibri" panose="020F0502020204030204"/>
            </a:endParaRPr>
          </a:p>
        </p:txBody>
      </p:sp>
    </p:spTree>
    <p:extLst>
      <p:ext uri="{BB962C8B-B14F-4D97-AF65-F5344CB8AC3E}">
        <p14:creationId xmlns:p14="http://schemas.microsoft.com/office/powerpoint/2010/main" val="410312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E9887-2760-1AF9-81A9-3DF363EA4956}"/>
              </a:ext>
            </a:extLst>
          </p:cNvPr>
          <p:cNvSpPr>
            <a:spLocks noGrp="1"/>
          </p:cNvSpPr>
          <p:nvPr>
            <p:ph type="title"/>
          </p:nvPr>
        </p:nvSpPr>
        <p:spPr>
          <a:xfrm>
            <a:off x="694038" y="4720"/>
            <a:ext cx="10515600" cy="1325563"/>
          </a:xfrm>
        </p:spPr>
        <p:txBody>
          <a:bodyPr/>
          <a:lstStyle/>
          <a:p>
            <a:r>
              <a:rPr lang="en-GB">
                <a:cs typeface="Calibri Light"/>
              </a:rPr>
              <a:t>MAPGI (overview)</a:t>
            </a:r>
            <a:endParaRPr lang="en-US"/>
          </a:p>
        </p:txBody>
      </p:sp>
      <p:pic>
        <p:nvPicPr>
          <p:cNvPr id="4" name="Picture 4" descr="Diagram&#10;&#10;Description automatically generated">
            <a:extLst>
              <a:ext uri="{FF2B5EF4-FFF2-40B4-BE49-F238E27FC236}">
                <a16:creationId xmlns:a16="http://schemas.microsoft.com/office/drawing/2014/main" id="{D93B0366-1694-3533-8AD1-50BA494A40C6}"/>
              </a:ext>
            </a:extLst>
          </p:cNvPr>
          <p:cNvPicPr>
            <a:picLocks noGrp="1" noChangeAspect="1"/>
          </p:cNvPicPr>
          <p:nvPr>
            <p:ph idx="1"/>
          </p:nvPr>
        </p:nvPicPr>
        <p:blipFill rotWithShape="1">
          <a:blip r:embed="rId2"/>
          <a:srcRect l="38782" t="43264" r="19017" b="12903"/>
          <a:stretch/>
        </p:blipFill>
        <p:spPr>
          <a:xfrm>
            <a:off x="2701865" y="1968205"/>
            <a:ext cx="6331022" cy="3700722"/>
          </a:xfrm>
        </p:spPr>
      </p:pic>
    </p:spTree>
    <p:extLst>
      <p:ext uri="{BB962C8B-B14F-4D97-AF65-F5344CB8AC3E}">
        <p14:creationId xmlns:p14="http://schemas.microsoft.com/office/powerpoint/2010/main" val="64995045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75</Slides>
  <Notes>0</Notes>
  <HiddenSlides>0</HiddenSlides>
  <ScaleCrop>false</ScaleCrop>
  <HeadingPairs>
    <vt:vector size="4" baseType="variant">
      <vt:variant>
        <vt:lpstr>Theme</vt:lpstr>
      </vt:variant>
      <vt:variant>
        <vt:i4>1</vt:i4>
      </vt:variant>
      <vt:variant>
        <vt:lpstr>Slide Titles</vt:lpstr>
      </vt:variant>
      <vt:variant>
        <vt:i4>75</vt:i4>
      </vt:variant>
    </vt:vector>
  </HeadingPairs>
  <TitlesOfParts>
    <vt:vector size="76" baseType="lpstr">
      <vt:lpstr>office theme</vt:lpstr>
      <vt:lpstr>Anatomy Detection using Inceptionv4 (Cogan 2019)</vt:lpstr>
      <vt:lpstr>Inceptionv4</vt:lpstr>
      <vt:lpstr>Inceptionv4</vt:lpstr>
      <vt:lpstr>PowerPoint Presentation</vt:lpstr>
      <vt:lpstr>PowerPoint Presentation</vt:lpstr>
      <vt:lpstr>PowerPoint Presentation</vt:lpstr>
      <vt:lpstr>Cogan 2019</vt:lpstr>
      <vt:lpstr>PowerPoint Presentation</vt:lpstr>
      <vt:lpstr>MAPGI (overview)</vt:lpstr>
      <vt:lpstr>MAPGI (steps)</vt:lpstr>
      <vt:lpstr>MAPGI (steps)</vt:lpstr>
      <vt:lpstr>MAPGI (steps)</vt:lpstr>
      <vt:lpstr>MAPGI Output From The Paper</vt:lpstr>
      <vt:lpstr>Obtained MAPGI Output</vt:lpstr>
      <vt:lpstr>Implementation</vt:lpstr>
      <vt:lpstr>Results Obtained by the Paper's Authors</vt:lpstr>
      <vt:lpstr>Obtained Results (8 classes)</vt:lpstr>
      <vt:lpstr>Obtained Results (8 classes)</vt:lpstr>
      <vt:lpstr>Obtained Results (8 classes)</vt:lpstr>
      <vt:lpstr>Obtained Results (8 classes)</vt:lpstr>
      <vt:lpstr>Obtained Results (8 classes)</vt:lpstr>
      <vt:lpstr>Obtained Results (8 classes)</vt:lpstr>
      <vt:lpstr>Obtained Results (8 classes)</vt:lpstr>
      <vt:lpstr>Obtained Results (8 classes)</vt:lpstr>
      <vt:lpstr>Obtained Results for six classes</vt:lpstr>
      <vt:lpstr>Obtained Results (6 classes)</vt:lpstr>
      <vt:lpstr>Obtained Results (6 classes)</vt:lpstr>
      <vt:lpstr>Obtained Results (6 classes)</vt:lpstr>
      <vt:lpstr>Obtained Results (6 classes)</vt:lpstr>
      <vt:lpstr>Obtained Results (6 classes)</vt:lpstr>
      <vt:lpstr>Obtained Results (6 classes)</vt:lpstr>
      <vt:lpstr>Obtained Results (6 classes)</vt:lpstr>
      <vt:lpstr>Obtained Results (6 classes)</vt:lpstr>
      <vt:lpstr>Obtained Results (6 classes)</vt:lpstr>
      <vt:lpstr>Obtained Results (6 classes)</vt:lpstr>
      <vt:lpstr>Conclusions</vt:lpstr>
      <vt:lpstr>PowerPoint Presentation</vt:lpstr>
      <vt:lpstr>Second Attempt </vt:lpstr>
      <vt:lpstr>80 epochs , 0.2 dropout , 0.001 learning rate, 0.1 L2 regularisation, MAPGI disabled, Inceptionv3, 1 trainable layer </vt:lpstr>
      <vt:lpstr>80 epochs , 0.2 dropout , 0.001 learning rate, 0.1 L2 regularisation, MAPGI disabled, Inceptionv3, 1 trainable layer</vt:lpstr>
      <vt:lpstr>81 epochs , 0.2 dropout , 0.001 learning rate, 0.01 L2 regularisation, MAPGI disabled, Inceptionv3, 2 trainable layers</vt:lpstr>
      <vt:lpstr>81 epochs , 0.2 dropout , 0.001 learning rate, 0.01 L2 regularisation, MAPGI disabled, Inceptionv3, 2 trainable layers </vt:lpstr>
      <vt:lpstr>82 epochs , 0.2 dropout , 0.001 learning rate, 0.01 L2 regularisation, MAPGI disabled, Inceptionv3, 0 trainable layers</vt:lpstr>
      <vt:lpstr>82 epochs , 0.2 dropout , 0.001 learning rate, 0.01 L2 regularisation, MAPGI disabled, Inceptionv3, 0 trainable layers</vt:lpstr>
      <vt:lpstr>83 epochs , 0.2 dropout , 0.001 learning rate, 0.01 L2 regularisation, MAPGI enabled, Inceptionv3, 0 trainable layers</vt:lpstr>
      <vt:lpstr>83 epochs , 0.2 dropout , 0.001 learning rate, 0.01 L2 regularisation, MAPGI enabled, Inceptionv3, 0 trainable layers</vt:lpstr>
      <vt:lpstr>84 epochs , 0.2 dropout , 0.001 learning rate, 0.01 L2 regularisation, MAPGI enabled, Inceptionv3, 1 trainable layer</vt:lpstr>
      <vt:lpstr>84 epochs , 0.2 dropout , 0.001 learning rate, 0.01 L2 regularisation, MAPGI enabled, Inceptionv3, 1 trainable layer</vt:lpstr>
      <vt:lpstr>85 epochs , 0.2 dropout , 0.001 learning rate, 0.01 L2 regularisation, MAPGI enabled, Inceptionv3, 2 trainable layers</vt:lpstr>
      <vt:lpstr>85 epochs , 0.2 dropout , 0.001 learning rate, 0.01 L2 regularisation, MAPGI enabled, Inceptionv3, 2 trainable layers</vt:lpstr>
      <vt:lpstr>Analysis of 80-85 epochs cases</vt:lpstr>
      <vt:lpstr>300 epochs , 0.2 dropout , 0.001 learning rate (reduced to 0.0001 after many epochs), 0.005 L2 regularisation, MAPGI disabled, Inceptionv3, 0 trainable layers </vt:lpstr>
      <vt:lpstr>300 epochs , 0.2 dropout , 0.001 learning rate (reduced to 0.0001 after many epochs), 0.005 L2 regularisation, MAPGI disabled, Inceptionv3, 0 trainable layers </vt:lpstr>
      <vt:lpstr>301 epochs , 0.2 dropout , 0.001 learning rate (reduced to 0.0001 after many epochs), 0.005 L2 regularisation, MAPGI enabled, Inceptionv3, 0 trainable layers </vt:lpstr>
      <vt:lpstr>301 epochs , 0.2 dropout , 0.001 learning rate (reduced to 0.0001 after many epochs), 0.005 L2 regularisation, MAPGI enabled, Inceptionv3, 0 trainable layers </vt:lpstr>
      <vt:lpstr>302 epochs , 0.2 dropout , 0.001 learning rate (reduced to 0.0001 after many epochs), 0.005 L2 regularisation, MAPGI disabled, EfficientNetB7, 0 trainable layers </vt:lpstr>
      <vt:lpstr>302 epochs , 0.2 dropout , 0.001 learning rate (reduced to 0.0001 after many epochs), 0.005 L2 regularisation, MAPGI disabled, EfficientNetB7, 0 trainable layers </vt:lpstr>
      <vt:lpstr>303 epochs , 0.2 dropout , 0.001 learning rate (reduced to 0.0001 after many epochs), 0.005 L2 regularisation, MAPGI enabled, EfficientNetB7, 0 trainable layers </vt:lpstr>
      <vt:lpstr>303 epochs , 0.2 dropout , 0.001 learning rate (reduced to 0.0001 after many epochs), 0.005 L2 regularisation, MAPGI enabled, EfficientNetB7, 0 trainable layers </vt:lpstr>
      <vt:lpstr>305 epochs , 0.2 dropout , 0.001 learning rate (reduced to 0.0001 after many epochs), 0.005 L2 regularisation, MAPGI disabled, Inceptionv4</vt:lpstr>
      <vt:lpstr>305 epochs , 0.2 dropout , 0.001 learning rate (reduced to 0.0001 after many epochs), 0.005 L2 regularisation, MAPGI disabled, Inceptionv4 </vt:lpstr>
      <vt:lpstr>306 epochs , 0.2 dropout , 0.001 learning rate (reduced to 0.0001 after many epochs), 0.005 L2 regularisation, MAPGI enabled, Inceptionv4 </vt:lpstr>
      <vt:lpstr>  306 epochs , 0.2 dropout , 0.001 learning rate (reduced to 0.0001 after many epochs), 0.005 L2 regularisation, MAPGI enabled, Inceptionv4  </vt:lpstr>
      <vt:lpstr>307 epochs , 0.2 dropout , 0.001 learning rate (reduced to 0.0001 after many epochs), 0.005 L2 regularisation, MAPGI disabled, NASNet, 0 trainable layers </vt:lpstr>
      <vt:lpstr>307 epochs , 0.2 dropout , 0.001 learning rate (reduced to 0.0001 after many epochs), 0.005 L2 regularisation, MAPGI disabled, NASNet, 0 trainable layers  </vt:lpstr>
      <vt:lpstr>308 epochs , 0.2 dropout , 0.001 learning rate (reduced to 0.0001 after many epochs), 0.005 L2 regularisation, MAPGI enabled, NASNet, 0 trainable layers  </vt:lpstr>
      <vt:lpstr>   308 epochs , 0.2 dropout , 0.001 learning rate (reduced to 0.0001 after many epochs), 0.005 L2 regularisation, MAPGI enabled, NASNet, 0 trainable layers   </vt:lpstr>
      <vt:lpstr>Comparison of metrics for 300-308 epochs cases</vt:lpstr>
      <vt:lpstr>PowerPoint Presentation</vt:lpstr>
      <vt:lpstr>352 epochs , 0.2 dropout , 0.001 learning rate (reduced to 0.0001 after 20 epochs of no val_acc improvement), 0.005 L2 regularisation, MAPGI disabled, EfficientNetB7, 0 trainable layers, samplewise_std_normalization=False</vt:lpstr>
      <vt:lpstr>352 epochs , 0.2 dropout , 0.001 learning rate (reduced to 0.0001 after 20 epochs of no val_acc improvement), 0.005 L2 regularisation, MAPGI disabled, EfficientNetB7, 0 trainable layers, samplewise_std_normalization=False</vt:lpstr>
      <vt:lpstr>353 epochs , 0.2 dropout , 0.001 learning rate (reduced to 0.0001 after 20 epochs of no val_acc improvement), 0.005 L2 regularisation, MAPGI enabled, EfficientNetB7, 0 trainable layers, samplewise_std_normalization=False </vt:lpstr>
      <vt:lpstr>353 epochs , 0.2 dropout , 0.001 learning rate (reduced to 0.0001 after 20 epochs of no val_acc improvement), 0.005 L2 regularisation, MAPGI enabled, EfficientNetB7, 0 trainable layers, samplewise_std_normalization=False </vt:lpstr>
      <vt:lpstr>Comparison of metrics for old and new EfficientNet models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c:title>
  <dc:creator/>
  <cp:revision>12</cp:revision>
  <dcterms:created xsi:type="dcterms:W3CDTF">2022-04-26T06:54:41Z</dcterms:created>
  <dcterms:modified xsi:type="dcterms:W3CDTF">2023-02-24T05:36:22Z</dcterms:modified>
</cp:coreProperties>
</file>